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C99A9-2C45-4922-81EE-FF0E0B6E4DA3}" type="datetimeFigureOut">
              <a:rPr lang="es-CO" smtClean="0"/>
              <a:t>27/01/2013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183E-D296-4729-B2A8-AF2E2129111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85730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C99A9-2C45-4922-81EE-FF0E0B6E4DA3}" type="datetimeFigureOut">
              <a:rPr lang="es-CO" smtClean="0"/>
              <a:t>27/01/2013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183E-D296-4729-B2A8-AF2E2129111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56267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C99A9-2C45-4922-81EE-FF0E0B6E4DA3}" type="datetimeFigureOut">
              <a:rPr lang="es-CO" smtClean="0"/>
              <a:t>27/01/2013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183E-D296-4729-B2A8-AF2E2129111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17779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C99A9-2C45-4922-81EE-FF0E0B6E4DA3}" type="datetimeFigureOut">
              <a:rPr lang="es-CO" smtClean="0"/>
              <a:t>27/01/2013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183E-D296-4729-B2A8-AF2E2129111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36658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C99A9-2C45-4922-81EE-FF0E0B6E4DA3}" type="datetimeFigureOut">
              <a:rPr lang="es-CO" smtClean="0"/>
              <a:t>27/01/2013</a:t>
            </a:fld>
            <a:endParaRPr lang="es-CO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183E-D296-4729-B2A8-AF2E2129111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42536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C99A9-2C45-4922-81EE-FF0E0B6E4DA3}" type="datetimeFigureOut">
              <a:rPr lang="es-CO" smtClean="0"/>
              <a:t>27/01/2013</a:t>
            </a:fld>
            <a:endParaRPr lang="es-CO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183E-D296-4729-B2A8-AF2E2129111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24085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C99A9-2C45-4922-81EE-FF0E0B6E4DA3}" type="datetimeFigureOut">
              <a:rPr lang="es-CO" smtClean="0"/>
              <a:t>27/01/2013</a:t>
            </a:fld>
            <a:endParaRPr lang="es-CO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183E-D296-4729-B2A8-AF2E2129111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79437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C99A9-2C45-4922-81EE-FF0E0B6E4DA3}" type="datetimeFigureOut">
              <a:rPr lang="es-CO" smtClean="0"/>
              <a:t>27/01/2013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183E-D296-4729-B2A8-AF2E2129111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32091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C99A9-2C45-4922-81EE-FF0E0B6E4DA3}" type="datetimeFigureOut">
              <a:rPr lang="es-CO" smtClean="0"/>
              <a:t>27/01/2013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183E-D296-4729-B2A8-AF2E2129111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08128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C99A9-2C45-4922-81EE-FF0E0B6E4DA3}" type="datetimeFigureOut">
              <a:rPr lang="es-CO" smtClean="0"/>
              <a:t>27/01/2013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183E-D296-4729-B2A8-AF2E2129111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18306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C99A9-2C45-4922-81EE-FF0E0B6E4DA3}" type="datetimeFigureOut">
              <a:rPr lang="es-CO" smtClean="0"/>
              <a:t>27/01/2013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B183E-D296-4729-B2A8-AF2E2129111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19037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C99A9-2C45-4922-81EE-FF0E0B6E4DA3}" type="datetimeFigureOut">
              <a:rPr lang="es-CO" smtClean="0"/>
              <a:t>27/01/2013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B183E-D296-4729-B2A8-AF2E2129111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2067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2.bp.blogspot.com/_aTCxMlQhijo/S80pswNn9WI/AAAAAAAAAOc/vTcazQ7R_xY/s1600/jesus_y_el_joven2.jp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reparación"/>
          <p:cNvSpPr/>
          <p:nvPr/>
        </p:nvSpPr>
        <p:spPr>
          <a:xfrm>
            <a:off x="179512" y="260648"/>
            <a:ext cx="8712968" cy="1224136"/>
          </a:xfrm>
          <a:prstGeom prst="flowChartPreparati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b="1" dirty="0"/>
              <a:t>EL DIOS QUE PROTEJE </a:t>
            </a:r>
            <a:r>
              <a:rPr lang="es-CO" sz="3600" b="1" dirty="0" smtClean="0"/>
              <a:t> AL </a:t>
            </a:r>
            <a:r>
              <a:rPr lang="es-CO" sz="3600" b="1" dirty="0"/>
              <a:t>REMANENTE</a:t>
            </a:r>
          </a:p>
        </p:txBody>
      </p:sp>
      <p:pic>
        <p:nvPicPr>
          <p:cNvPr id="1026" name="Picture 2" descr="http://1.bp.blogspot.com/-JFqb3Quwuj8/TaH5ZPL5wkI/AAAAAAAABYs/NXbCCMB2R8E/s1600/mansEspi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662015"/>
            <a:ext cx="4362450" cy="316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328579" y="522920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  <a:latin typeface="Cooper Black" pitchFamily="18" charset="0"/>
              </a:rPr>
              <a:t>Tu y yo somos como esa semillita en las manos de Dios </a:t>
            </a:r>
          </a:p>
        </p:txBody>
      </p:sp>
    </p:spTree>
    <p:extLst>
      <p:ext uri="{BB962C8B-B14F-4D97-AF65-F5344CB8AC3E}">
        <p14:creationId xmlns:p14="http://schemas.microsoft.com/office/powerpoint/2010/main" val="3720030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6764" y="294482"/>
            <a:ext cx="4906888" cy="25202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El Diccionario define la palabra «protege» </a:t>
            </a:r>
            <a:r>
              <a:rPr lang="es-CO" sz="3600" b="1" dirty="0" smtClean="0">
                <a:solidFill>
                  <a:srgbClr val="FF0000"/>
                </a:solidFill>
              </a:rPr>
              <a:t>(1)</a:t>
            </a:r>
            <a:r>
              <a:rPr lang="es-CO" dirty="0" smtClean="0"/>
              <a:t>, como «Hacer </a:t>
            </a:r>
            <a:r>
              <a:rPr lang="es-CO" dirty="0"/>
              <a:t>que una persona o cosa no sufra daño o no esté en </a:t>
            </a:r>
            <a:r>
              <a:rPr lang="es-CO" dirty="0" smtClean="0"/>
              <a:t>peligro»</a:t>
            </a:r>
            <a:endParaRPr lang="es-CO" i="1" dirty="0" smtClean="0"/>
          </a:p>
          <a:p>
            <a:pPr marL="0" indent="0">
              <a:buNone/>
            </a:pPr>
            <a:endParaRPr lang="es-CO" i="1" dirty="0"/>
          </a:p>
        </p:txBody>
      </p:sp>
      <p:sp>
        <p:nvSpPr>
          <p:cNvPr id="4" name="3 Rectángulo"/>
          <p:cNvSpPr/>
          <p:nvPr/>
        </p:nvSpPr>
        <p:spPr>
          <a:xfrm>
            <a:off x="493844" y="2996952"/>
            <a:ext cx="79928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000" b="1" dirty="0" smtClean="0">
                <a:solidFill>
                  <a:srgbClr val="FF0000"/>
                </a:solidFill>
              </a:rPr>
              <a:t>(2)</a:t>
            </a:r>
            <a:r>
              <a:rPr lang="es-CO" sz="3600" dirty="0" smtClean="0"/>
              <a:t>.»Emplear </a:t>
            </a:r>
            <a:r>
              <a:rPr lang="es-CO" sz="3600" dirty="0"/>
              <a:t>una persona su influencia o su dinero para ayudar a alguien o para apoyar el desarrollo de una </a:t>
            </a:r>
            <a:r>
              <a:rPr lang="es-CO" sz="3600" dirty="0" smtClean="0"/>
              <a:t>acción»</a:t>
            </a:r>
            <a:endParaRPr lang="es-CO" sz="3600" dirty="0"/>
          </a:p>
        </p:txBody>
      </p:sp>
      <p:sp>
        <p:nvSpPr>
          <p:cNvPr id="5" name="AutoShape 2" descr="data:image/jpeg;base64,/9j/4AAQSkZJRgABAQAAAQABAAD/2wCEAAkGBhQSEBUQEBAQFA8PEA8UDw8VDxQQFRQQFBAWFBUVFBUXGyYfGBkkGRQUHy8gIycpLCwsFR4xNTAqNSYrLCkBCQoKDgwOGg8PGjEfHyQsLCwpLDU0KikqLC0qLSkpLDEsLTUqLS0sKi0pLC0wLCwpKSwpLCksLCwsLC0sKSkpKf/AABEIAMkA+wMBIgACEQEDEQH/xAAcAAACAwEBAQEAAAAAAAAAAAAAAQIDBAYFBwj/xABDEAACAgECAwUFBAgEBAcBAAABAgADEQQhBRIxBhMiQVEyYXGBkRQjQlIHM2JyobHB0YKS4fBDU7LxFRckVIOT0hb/xAAaAQEAAwEBAQAAAAAAAAAAAAAAAQMEAgUG/8QANBEAAgECBAMFBwIHAAAAAAAAAAECAxEEEiExBUFRImGBkfATMnGhscHRQvEUFSMzU6Lh/9oADAMBAAIRAxEAPwD6sIwIhHACMQhADEcIQAjhCAEeIhJQAhCEAIQjgABHCPEAccIQAhCOAEIQgBAQgIA44o4ARxQgDjiEIBIQijgHnx4ijgBHCEAICEIA4CEcAAI4QgBCBPn5AZJ6YngcW7c6WjbvO8f8lWHwfe2cD6zqMJSdoq5DkludBKNbr66V5rrErXyLMFz8B5/KfMuLfpNvsyKQtKHofbsx+8dgfgJ454Xfb99qX7tDv3+psKAj9kNlm+CgzWsJZZqjyop9q5PLTV2d1xb9J1KZXTo1reTnwJn/AKiPpH2S7fNqLe4vRA7fq2QEDP5WUk9fX1x6zjxwyuutrU09+qNY5nZv/T1Kv5u7B71l955Z5V3a3UHArdaEHSvToKV+ZXxN8yZVVrYaMcsE2+p6eE4Xi8Q80mor1y/J96hicn2E7YjV1iq041FY/wDsUDr+96+vX1nW4maLTV0U16M6M3Ca1QQhiGJJSEIYhACAhAQCQhEI4JCEIQQMQhCAOEIZgGCOKPMAcIo4A4RRwBiOc7xnt1pdPlTZ3lq7d3Xhjn0LeyP5ziOL/pL1Fu1WKE/Z8T/NyNvkBNFPDVJ8rIrlVjE+ncR4vTQvNfalY9CfEfgo3P0nG8Y/Sqq5GlqLHf7y3Kr8Qg3PzInD08KvvBuIPJ+LUWvyJ87HO/wGZsHDqaqzeVt1SoQC4DafThidh3jDnsPXZQPjL3ToUf7ju+hNOFeu7U4+vjsQ1fG9XrW5C9tmTtSgIX/Iu2Pj9ZKjs6A3JdYTb5abTr9pu+DcvgT5mb+zHEq9VZ9lvdqUcN3Wnp5aaWbyVyPG58/E2+MTwdRVfw7VFQxSytgVYZCWJ+E481IzsfeJRU4g7WpKyPUocHTm41ZdpK9uT8fwdLwihTbZRWdPoraQeZ7F+06jw4ye8YCtMZGeXeR1XZzUofv6q7izI1eu5muJZX5lS3mJK1N0JAGNjkjM18c0f2ypeJaRSms0+2opAy+VG4KnqQD0I8SmeFpeI6igq+idlF2/2HJtKuCQw7o5PJncNttt5TDUk5O83c30Kdo/0rR5NNbNd+/wvdM9nUcW4fazX6jTazT3szV3WVlgO95cMpZGwdvIjpjac72q4JTR3NuluNlGpRmTmxzDlblPkNt/MeU9f/xy/U136ipKAVrQa6gYtNqg4FwqdSFKjI5t/L0lNdOmuq5rLrA3IwNjaXv1FZc92VNZHcldlKgYzvghhK27mmi5UZXu7LRq+bl8PLXY5jh+uemxbK2KuhBBBwZ917JdpU1tPOMC1QO9Tpg/mHuOPl0nxDV8IdNQ2mr++dWwDWpbmyAQQOo2Pn03nTdm9Fbw+4XajUVafpzUZ7+118wa6z4dvzEfwnVJTcrRVyziiw9WjnlJJ7rv+59lxFiUcN4lXqKxbU3MjeeMEH0I8ppImlq2jPkk7leI8RxSALEMRwMEixHEDDMAcIsxwAhCEEDEIQzAPPjEWYswCXNHzSvmhzQDyu1HaL7HUtnd8/O/L7XKF8OcnHwnzfjfbHU6oFC/IhOO5rBXm9AT1b6/Kd923QNpSD/zEx9DPn3FOKPQz06XFKISneIB3zgdS9vXc74GMTVCrTowUnG7OqOFqYqrkg7JbmbT9nWBA1DrQWxyVMpe589OShPF/mwJ6lHDyjUjTaQff2itNZe9eo5XPX7pCUrPU4bJ2lP6O7UOscXH7y6l1RidyzEc2CfxFc4855HFeG3aC/kLMoV1eqwEhHCNlWx0JHmOo3merjKtRX2XcexR4ZSp1XTeskrq+zv0Xd4nvcYvpTWtp+IV3XVryBdSbnDhWUeMIDyBevhUDGPOdJXo102NLdYbuHa7K0O5ya7GXIQt+Vhup8iJ5PbHW6a49zq+erV1KpS+us2IyOoYZUHmCnPQ7qZ5N+sNvD6aefl0tF5Q6p0YhrCGZUCLkhFUnJPqNplvZsuVN1YQ3XJ9NtJR7+5eRXb2Msq1vcOzJV43TV4wqqFJVnY7LhgAfPM9biOuTXaasXVWWauosr31MqVjDcp57XGMNgHYHBI33xKzphq6ftJ1gZVRqrftALJRqCQK2VEHKtZXOGI285EkpQdLru67yutzoNST36vW4wahyHmIOfCcbHHpI222LJTlOzk7yj0un3vq+V101KuPa+1UGpFgCawVfqOZa7FqBU122kizvFGMnAzNl2vSnTfbNHSDW5Q1EIOfSahcd4t1g8VlbDOzZzk79Jko0L10202clOivFTL9rJDixVHM9NKHnJz0O22MzFpr6K8V6aizU282Q14JTnOBldMhwT03YmXUqFSprFadTPXxOHpLLJ3aey5ro+j5b9eTselpAGv+3cPqsDPSTYuAmnovZhzh7XIVqyAcp+1tv0yW2aelizWc7sWJo0ZeinLY5g1zEsy7DZRjaZ9YNRe6DU2ctbl1rJx3KOg3Tkr2QjYEYyM+cvp0VdJXvEeuxeQ2FlF9TqHDLYpUcyqSB4l5hsQcZnoQwMI6zeZ9FseTV4lUlpTWVbX3duXkT+26hqW7tV0mm8OVrRkyjHHM9m9jjmwM77nfExWcEOPu2WxxkuotQNsuWHdEiwMDkdDnEnbxCqjVtZTYzJ96RUBz55x7BPsvWcjfY4xsCJSmoutxXTWtaNY5r5sWXcxAIC2vuSFxsN9/Mmbodn3FZHmTvPWbuz1exfas6S3DEmiwgOvp7x7/APfnPstF6uodGDIwBVh0IM/P/EOHNS5rbfbKsAQGQ9GGdxvkYPQgg4M7L9HnbHumGlvb7pj4GP4WOP4ev19ZViqCmvaQ3+pNKpleWR9RIkZMyJE8k2ETFHETAEYQzCCQEeYoQBwhmEEBCEIB5heR7yZ2ulZugGo2yJumQ2yBtgGLte+dKx9GQ/xI/rPn/G6+a2z98kH44P8AWdl2vuP2Xbp3ic3uXff64nL3qDa483opYbZwxqrOfd5xXV6UX3v6G/hk8teXwX1OXdSGyNiCNxsQR5gzp+z/ABHUaoNQ+rsexF5qNOwTNpXqotZSVbGcTxNZp9yCPEpxNPDeA3eDUBkorBDV6i1+6B5T+Ae0/wAAJkgm3Zan0VeVN07zaTWzdvXlqe4yabFlWm1Rr1geq+u620Bi/Jh9O9vQlTn3ZPul9vGGvRaE0aXvch+30oeWtLlbCWravhrcqMk/CePrOIafvWsZDrNQ58Tun2enm/ZpTxP/AIiJO1dVeq1u611d4laUjFdSO4zWDXWDyhvJm+s9CngpvWXZXzPnquPpRtlTm/le3XR25rbU0UqlAKNqCv3bI9GkxfY6NYX5bryBWNyRsCQJl0/FW9nQ0V0Zwot5g17HyHf2dDjyXEnXwzueY8vfacqBaAz1tU5HVgh9kHI5xlSCfhFrddQKmrs7wszgsrAC2uxV5Q6sPDYCvhI8OcA9ZupYalT2V+882tjK1a+Z27lp+5n1HDCtlb6t7ClxYWWgE2JYDhlcPvzLkEg9Qcib7Kq6LLNG1qsqjnq1IzUOZqubu7WUklCCN8nDBT6ieenGL7V5Kk5lWugPY6hjmpyK7T+VhzqvMfIASWg7K2X2MhsTvxl+7tD1B8E84U8oAI8x6HIM0tv9Rkt0Hd2lDov3IsuB5nYLyjvFwBcHUhucgAMMEHGdjK6+FaqxShbkrDN913vKosYBu7OSSrMu4DYBx1m+vuwosrWoUuSH52ZRS6rkoXRhY2+6tuCHwRtIW6w2KoqrwKURi73FKjTvWFLsAzoGcqrdQHIJxgyuU4wWuhbCnKo7RVyOl4P3ViKaqitiZLWqxHed346bB0rcNkAnH4TnBmfW8Wp7o1d2zNzBsCzm5Ty4DI53XbAKtnoN8rPO1r3cxqvZ+anNRqJ9kKfZLDdh8TKFXHQY+G0tgs6Urlc+w3F7noarj91uQzAKc7YDMQUVXy+M4bkBIHU5MzK2Nx1HQ+hlMkpl8YqKsiiWup9Z/R92x75Rprm+9UAVsfxAeXx9Pp6TuJ+daL2Rg6nDKcgz7R2N7Vrq6gGP36DxjbxD8wx/H/WeVi8Pl7cdjVQq37LOgYSJEmREZgNJDEWJKEAjiEcMQSKGIYjgBCEIByzWStrJS1kqa2QC83Smy+Us8Qi5NhWrzgq24IwR5ETmeIafu9Rvnl+zBUOcZKIF+u06bMxcV0ItTHRhujeYOMCcTbcbGrCyVOd3zVjl+JUDvAx6NYoKE7jZT7Q2OQZn7QWM+ptZif1jj90KxChfQYA2/vLuJarqrKFsSwEgLjooG2D7vnmW8Zqy9px01Fuf3Tv/ADmzhts0ieMZslN/H7C0FwNBekBNRpxm1By4sUt4bfvM5Kk4Zc7hvjK//Ha6iVRabeZeSxakahShB5kY5x7WGDLuCM+6eRZV7sj0zjI9DOj0ndVd3bWvLp7nAFmPFRcuDy22b5XOcjGCjZ6jE9OaseLCSaPG09NrlcMtIap+7Ysa+8QE5UW4wd8jyG02ngHd1lxXzOCSyNnn7ooMWJynxANnJBI9k9DI38dRcpUDbW1ljNSQAqEsSO7tU+Eg5IZQNjgjynl2ap225uVObmFaEhVbG5XJ2+WJKu3dEvvPcq1i1issAL0r8LoosJXl/V31D21ZSN9iMnOcTV3NrAchfT12F2qFltl7Fa07zKAeFcI2OoLLkYO+eco1Tpat1blbayCr+e22D6g9D8ZdquLXWDD2uVHMAgYqoUnPLjqyjOwYmUVKdeUrRsl1NNKWHjHNO7fT1p8/A9VG0lAyrCy0Vr41VbsmxA3PWWHdqVbKlWA2952zartPacCrlprQEIqKCwBJPtEbbMRhcDBx5TyBCdQwUb5qjzMieNlbLTWVevWiGWySSSSTksSSSfUk9TFCbKuFOSvPisOxUM55RzYzg+Yzv1wNjNmkVYxNuTuzHiaqeHWNnCEAZyWwgGPLJ+I+s1aOtSFNND2P4PG5AUWe5ehAPv8A5y/W3pnN1z2nAPdIQFDjPU+Yz59ep85y5vZEqPUw6mhEAxcHfO6qpwBv+L126e8S3hHFn09q21sQVI+Y/wC2ZTquIl15OStEB5gqoBvyge116ATMGnSV1aRW9HdH37gHHE1dItTrjDrnPK39j5f6T0TPhvZTtI2juDjetjixM4BX/fn5H5z7Zotal1a21nKOMg/zB94O08XEUPZS02N9KpnXeWERSZkZmLSMI4swBCBMIQSEIQgHCs0rJk3ErnICPMUJB0EDCEhlkWc/2j4TzobFHjQHOPxKP6iZNcR3tvTe0E+pBCn6bzqik8DjOgCsWXOLGTz2BAwR88S2j2VLvWh3OpndOMtk/kzntVRg/snHyP8ApMbjI5W3Gdx5Z/NjznqcuxUg48P15QM7zz7E+o6f2nq4Wv7aGu63PPx2G/hqvZ917Gflxt5eUcljO30/tIKZuRk3JgwmnTcOZiARyBg/KzgqpK+WfiR8M56TZpaq1Yqqm9wRyMo8BDKCQQ3pht8b5kOaQymLT6B7PZU4/Mdh0J+fQ9PSaa+HqhLXWABX5Si+JmOAw94BG/y9Zpe0/q7ru6VCg7pAXbkIHn54U4xnyI2k9DceQiju6wjLzW2NzHJyC4yNvD7vM+fStykdJIKeYJ90iVVjJFtjZbxKBt8vluPdKq1D8wQWagsioLHJRUySCDnPoCDkYPrKbNZWOXKm0oCuGb7sHmySmBnBO+D05seQme/iLuCM4U7cigKMZJxgdRn1hRfr1cXQavXWP4XOANigAVcjb2Rt5fwmWEUtSscbjjEUJJDRYDOu7DdsvstgqtY9xYcHz5TjZh7x5+o94E48NJ8O0R1GoSpc+NwCR5KN2b5AGYOI1o0qDbPR4Zhfb1+17qTbP0YjggEHIIyCNwQehHygZzWi7V1V3JpLCFLIOVidhluVAfTOOvkces6aeLSn7SnGpa11c7dk2lyIGIiSIkTLCBQiMIAQzCEA4dhKmE0MJTYJySV5hmEWZBNx5hmQzJEwTcmTKNXQHUqwyCN/9PfLQYGdp21Iepx+r0pRiDuRg5xtjoG+P9fjMd+jxWtg/EbMj8vK4XOfQ5nV8U0POu2OYZ5c9PgfcZ4ej1Oy0FfEv2vnDftIWA+GQPmAZvwvZzSj4/MoxVR1IxjLlfXyseDaMb+WfF7j5GadNxE1owVE52yOcjJ5WAyPeMqOu3WPXaU12NWeqnBB9CAcH34P8Jhfbb/L7x6TfKUUrvYx01KUssVdno36pD4ndrTlCqewvL5q4HQ7sNvd6yuziz45V5UTfwqvL1GDk9T/ANp5j3egPz2mvS8MvtH3dNhB6EIcfU7TLPG4emu1K/ryPUjwzEy1ccvxdv8ApDOYGetpuxOqfqET96wZ+i5m1P0d2fj1FY+Cuf54mKfHcNHRa+vEsXCbe/UivNnOQnS/+X6j2tWg/wAA/q8P/wCATy1if5V//cr/AJ/R6fX8E/yyl/m/1ZzUCJ0j/o6s/BqUP+Fh/ImZLew2qX2TW3wsx/1CWQ49hXvp68Dl8Kf6KkX5r7Hi5jzPUHYvVnbkQe/vV/pNum/R3cf1lqKPPAaw/wBBJqcdw0Vo7+vEmPCde3Uil3XZzLW+S9T/ALwPWd52R4INJU2q1PhYodj1Svr/AJmONvgJGjS6LQ+It3l6j1Dvn9lRsnzngcb7Q2ak4PhqBytQOd/Vj5n+AnmyjiOKzWjjT5vbTovz+xoq4mhhKTo0Nb7vm/winifEWuua45BY7D0TGAv02+Zn1L9Hnag6irubCTZSAFYnJZPRj5sMdfMe8GfNOEdm7ryOVCEP/EYYXHu9flPqfYns0umVsMWY8vMT0zgjIHlsf4z3cR7GFNU48tu48Slncs3Xc6ciRMm0raeYbCJhCEAUIQgHHMJQ6zSwlTCQSZmEgZa4lTCQBZihFmETcmDHmQzGDJIG05/jmiKnv69mCkWD1QqVJ+hwZ0EpsWXUpuDuVzipKzOXalbUPKV5rLqn5vNQ+ayp9wc5+Y9Zm4FwkX3muzIVVZmHTddsevU7+6adZpu4sP8AyrRgNv4G5g+3zUfKenwmjZ9QSAXps5F5d2yOdjn0DbTriUn/AA/Ye+x1gJezqyb3s/sVDtJpKSRVpQSDh2CqAGG3MrHJI/n1mHU9tr84QVoPLwlzj4tt/CeC6/iHUDcfmX0kBgjHl+E/0MspcJwsH2o5n1d38tvkUSxlWpq2b7uPah92vs38gxQfRcTK97H2mY/Fif5zOGk+aenTo06a7EUvgkiptvdksQxPT0PZ2+1eZEHKQGHM4XKnIDD1GVIz6jG0q4pw9KmVUvS7K5Yp0Bz8TkEb+u+4BlinFuyZw4vcxrYR0JB9QSJrq4xcvs33D/5G/rMU3cO4TbccVVsR5v7Kj/EZxUhTa7aXjYlOXIsPHtT/AO4t/wA8qOrutPLz3WE/h52f+GZ1HDuwIGDfZk+aJsPmx3nU6LhtdQ5akVR54G5+J6mYZVcPTf8ATgr/AASLlCpL3mcPw3sNdZvaRUp8vaf6eXznWcL7J0U7hOZ/zv4j8h0H0nrgSYmapiKk93YujTjEkoxPZ4MPC37w/lPJAntcLXFfxJmc7NTSppYxlTGAImImBMiWgEsxSOYZgHKuJW4l7CVNIJMziUsJpcShxAM5iJk2ErMhAMyWZXmHNJBcGiaVq0mGkogya3SCxCjDY/wPkRPK4CbEe3Tnd0pdqD9Tt7iWB+U6ArmZ7NJ4ucDxd3Ymfcw6fXeV4iTlScfEspJKTb6NHKcb0wV8ovKAE5gNxk1q3MPIZ5j8xPGsXB9xP0adFp72tVuYgliivTgr4lXIx7mCsuPzYnh9R7j1nvwd1Y8iWjuaeE8GbUsVV0VkUE8xxkE4BA898Z9MzcNTp9OxTu3sZD+sIUHnADDI8itgKnBIZSfdPEopcsRWCbFGVA81O3+nxnscL7F6i45de4r9WGWP7q9fricznFe+y+F3sYdfxuy0k2PgEk8i7DLYB2888q5J64yd5t4V2ZvvwwTu6z/xH2+YXqZ2PCOyVGnwVTnsH/EfxHPmQOg/3vPbAmWWMsrQVi5Ub7nP8N7GU172A2v6t7I+C/3nQJWAMAYA8sY+kkIxMc5ym7ydy1RS2GJMSEfNODonHzYlZbfHn+UDJ+g6fOaadEx3PgHyZv7CCCrvQOpAz0znf4Abme1oLMIBv1JyRjr7pn0+iVNwNz1Y7n6mX5gGrvJEtKA8lzQCZaRJi5oZgDhmLMcA5wiVMJcZW4kElDiUWCaWEpYQDKwlTiaGWU2CAUGLMbCRgDBkw0hDMAvVpLmlCtJ80i1wc3xvTGuz7RWB7QLg9OYEEEj0yB854+m0hsDkMoNalypyMr5kbYyPT3ztb6wwKkZBBBHunHa/SNRYQM8rhgp9VOxB+v8AAT1MPUusvMw1oWd+R6/6PWb7Xao9g6cFh7xYOU/xM7ycb+jqv7zUP6JSufeSW/pOzMy4r+4zRR9xCjEgWi5s9Pr0mYuLcwDfORqoLdBn39BNtWg/Mc+4bD/WSQZVGdhufRf6nymmrQE+0cD0Xb6t1+mJuSoAbSwQCunTqowoAl4MjGDAHmLMDFmAEYMUIBMGPMiDHmAOPMWYZgHgGRaTIkTIJKWlLS9pWwgGdxKWE0sJS6wDI6yqanWZ2SARzI5gRDlgDBkgZEVmTWowBEzFxPQi1CvmN1Pof97T000bGa6eCsessjKzujhq6szxP0enlTVKdmW6nI93dsJ0ztv8fr9OsnpOzVYLMR4n5ecg4JC5x0+JnqU6FU2VQIqSzyzCCyqx5lWiY9env/sP6zdVoQMZ3I8z/aaxXJBZwdEFSWAQAjgBGIswzAHHI5hAJRQhmAEcUIA4QhAJAxyIhmAeMZCTMgYJIMsgyy0yDSAUlZW1cuMi0AzNVKzTNRiMAy9x7pJdNNIliQCmvRTZVoR6S2qaEkgVWnA8poVIhLFggaiTAiElACGICOAKEIQAhCEAIQhADMcUcAIQhACOKMQAhCE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4" descr="data:image/jpeg;base64,/9j/4AAQSkZJRgABAQAAAQABAAD/2wCEAAkGBhQSEBUQEBAQFA8PEA8UDw8VDxQQFRQQFBAWFBUVFBUXGyYfGBkkGRQUHy8gIycpLCwsFR4xNTAqNSYrLCkBCQoKDgwOGg8PGjEfHyQsLCwpLDU0KikqLC0qLSkpLDEsLTUqLS0sKi0pLC0wLCwpKSwpLCksLCwsLC0sKSkpKf/AABEIAMkA+wMBIgACEQEDEQH/xAAcAAACAwEBAQEAAAAAAAAAAAAAAQIDBAYFBwj/xABDEAACAgECAwUFBAgEBAcBAAABAgADEQQhBRIxBhMiQVEyYXGBkRQjQlIHM2JyobHB0YKS4fBDU7LxFRckVIOT0hb/xAAaAQEAAwEBAQAAAAAAAAAAAAAAAQMEAgUG/8QANBEAAgECBAMFBwIHAAAAAAAAAAECAxEEEiExBUFRImGBkfATMnGhscHRQvEUFSMzU6Lh/9oADAMBAAIRAxEAPwD6sIwIhHACMQhADEcIQAjhCAEeIhJQAhCEAIQjgABHCPEAccIQAhCOAEIQgBAQgIA44o4ARxQgDjiEIBIQijgHnx4ijgBHCEAICEIA4CEcAAI4QgBCBPn5AZJ6YngcW7c6WjbvO8f8lWHwfe2cD6zqMJSdoq5DkludBKNbr66V5rrErXyLMFz8B5/KfMuLfpNvsyKQtKHofbsx+8dgfgJ454Xfb99qX7tDv3+psKAj9kNlm+CgzWsJZZqjyop9q5PLTV2d1xb9J1KZXTo1reTnwJn/AKiPpH2S7fNqLe4vRA7fq2QEDP5WUk9fX1x6zjxwyuutrU09+qNY5nZv/T1Kv5u7B71l955Z5V3a3UHArdaEHSvToKV+ZXxN8yZVVrYaMcsE2+p6eE4Xi8Q80mor1y/J96hicn2E7YjV1iq041FY/wDsUDr+96+vX1nW4maLTV0U16M6M3Ca1QQhiGJJSEIYhACAhAQCQhEI4JCEIQQMQhCAOEIZgGCOKPMAcIo4A4RRwBiOc7xnt1pdPlTZ3lq7d3Xhjn0LeyP5ziOL/pL1Fu1WKE/Z8T/NyNvkBNFPDVJ8rIrlVjE+ncR4vTQvNfalY9CfEfgo3P0nG8Y/Sqq5GlqLHf7y3Kr8Qg3PzInD08KvvBuIPJ+LUWvyJ87HO/wGZsHDqaqzeVt1SoQC4DafThidh3jDnsPXZQPjL3ToUf7ju+hNOFeu7U4+vjsQ1fG9XrW5C9tmTtSgIX/Iu2Pj9ZKjs6A3JdYTb5abTr9pu+DcvgT5mb+zHEq9VZ9lvdqUcN3Wnp5aaWbyVyPG58/E2+MTwdRVfw7VFQxSytgVYZCWJ+E481IzsfeJRU4g7WpKyPUocHTm41ZdpK9uT8fwdLwihTbZRWdPoraQeZ7F+06jw4ye8YCtMZGeXeR1XZzUofv6q7izI1eu5muJZX5lS3mJK1N0JAGNjkjM18c0f2ypeJaRSms0+2opAy+VG4KnqQD0I8SmeFpeI6igq+idlF2/2HJtKuCQw7o5PJncNttt5TDUk5O83c30Kdo/0rR5NNbNd+/wvdM9nUcW4fazX6jTazT3szV3WVlgO95cMpZGwdvIjpjac72q4JTR3NuluNlGpRmTmxzDlblPkNt/MeU9f/xy/U136ipKAVrQa6gYtNqg4FwqdSFKjI5t/L0lNdOmuq5rLrA3IwNjaXv1FZc92VNZHcldlKgYzvghhK27mmi5UZXu7LRq+bl8PLXY5jh+uemxbK2KuhBBBwZ917JdpU1tPOMC1QO9Tpg/mHuOPl0nxDV8IdNQ2mr++dWwDWpbmyAQQOo2Pn03nTdm9Fbw+4XajUVafpzUZ7+118wa6z4dvzEfwnVJTcrRVyziiw9WjnlJJ7rv+59lxFiUcN4lXqKxbU3MjeeMEH0I8ppImlq2jPkk7leI8RxSALEMRwMEixHEDDMAcIsxwAhCEEDEIQzAPPjEWYswCXNHzSvmhzQDyu1HaL7HUtnd8/O/L7XKF8OcnHwnzfjfbHU6oFC/IhOO5rBXm9AT1b6/Kd923QNpSD/zEx9DPn3FOKPQz06XFKISneIB3zgdS9vXc74GMTVCrTowUnG7OqOFqYqrkg7JbmbT9nWBA1DrQWxyVMpe589OShPF/mwJ6lHDyjUjTaQff2itNZe9eo5XPX7pCUrPU4bJ2lP6O7UOscXH7y6l1RidyzEc2CfxFc4855HFeG3aC/kLMoV1eqwEhHCNlWx0JHmOo3merjKtRX2XcexR4ZSp1XTeskrq+zv0Xd4nvcYvpTWtp+IV3XVryBdSbnDhWUeMIDyBevhUDGPOdJXo102NLdYbuHa7K0O5ya7GXIQt+Vhup8iJ5PbHW6a49zq+erV1KpS+us2IyOoYZUHmCnPQ7qZ5N+sNvD6aefl0tF5Q6p0YhrCGZUCLkhFUnJPqNplvZsuVN1YQ3XJ9NtJR7+5eRXb2Msq1vcOzJV43TV4wqqFJVnY7LhgAfPM9biOuTXaasXVWWauosr31MqVjDcp57XGMNgHYHBI33xKzphq6ftJ1gZVRqrftALJRqCQK2VEHKtZXOGI285EkpQdLru67yutzoNST36vW4wahyHmIOfCcbHHpI222LJTlOzk7yj0un3vq+V101KuPa+1UGpFgCawVfqOZa7FqBU122kizvFGMnAzNl2vSnTfbNHSDW5Q1EIOfSahcd4t1g8VlbDOzZzk79Jko0L10202clOivFTL9rJDixVHM9NKHnJz0O22MzFpr6K8V6aizU282Q14JTnOBldMhwT03YmXUqFSprFadTPXxOHpLLJ3aey5ro+j5b9eTselpAGv+3cPqsDPSTYuAmnovZhzh7XIVqyAcp+1tv0yW2aelizWc7sWJo0ZeinLY5g1zEsy7DZRjaZ9YNRe6DU2ctbl1rJx3KOg3Tkr2QjYEYyM+cvp0VdJXvEeuxeQ2FlF9TqHDLYpUcyqSB4l5hsQcZnoQwMI6zeZ9FseTV4lUlpTWVbX3duXkT+26hqW7tV0mm8OVrRkyjHHM9m9jjmwM77nfExWcEOPu2WxxkuotQNsuWHdEiwMDkdDnEnbxCqjVtZTYzJ96RUBz55x7BPsvWcjfY4xsCJSmoutxXTWtaNY5r5sWXcxAIC2vuSFxsN9/Mmbodn3FZHmTvPWbuz1exfas6S3DEmiwgOvp7x7/APfnPstF6uodGDIwBVh0IM/P/EOHNS5rbfbKsAQGQ9GGdxvkYPQgg4M7L9HnbHumGlvb7pj4GP4WOP4ev19ZViqCmvaQ3+pNKpleWR9RIkZMyJE8k2ETFHETAEYQzCCQEeYoQBwhmEEBCEIB5heR7yZ2ulZugGo2yJumQ2yBtgGLte+dKx9GQ/xI/rPn/G6+a2z98kH44P8AWdl2vuP2Xbp3ic3uXff64nL3qDa483opYbZwxqrOfd5xXV6UX3v6G/hk8teXwX1OXdSGyNiCNxsQR5gzp+z/ABHUaoNQ+rsexF5qNOwTNpXqotZSVbGcTxNZp9yCPEpxNPDeA3eDUBkorBDV6i1+6B5T+Ae0/wAAJkgm3Zan0VeVN07zaTWzdvXlqe4yabFlWm1Rr1geq+u620Bi/Jh9O9vQlTn3ZPul9vGGvRaE0aXvch+30oeWtLlbCWravhrcqMk/CePrOIafvWsZDrNQ58Tun2enm/ZpTxP/AIiJO1dVeq1u611d4laUjFdSO4zWDXWDyhvJm+s9CngpvWXZXzPnquPpRtlTm/le3XR25rbU0UqlAKNqCv3bI9GkxfY6NYX5bryBWNyRsCQJl0/FW9nQ0V0Zwot5g17HyHf2dDjyXEnXwzueY8vfacqBaAz1tU5HVgh9kHI5xlSCfhFrddQKmrs7wszgsrAC2uxV5Q6sPDYCvhI8OcA9ZupYalT2V+882tjK1a+Z27lp+5n1HDCtlb6t7ClxYWWgE2JYDhlcPvzLkEg9Qcib7Kq6LLNG1qsqjnq1IzUOZqubu7WUklCCN8nDBT6ieenGL7V5Kk5lWugPY6hjmpyK7T+VhzqvMfIASWg7K2X2MhsTvxl+7tD1B8E84U8oAI8x6HIM0tv9Rkt0Hd2lDov3IsuB5nYLyjvFwBcHUhucgAMMEHGdjK6+FaqxShbkrDN913vKosYBu7OSSrMu4DYBx1m+vuwosrWoUuSH52ZRS6rkoXRhY2+6tuCHwRtIW6w2KoqrwKURi73FKjTvWFLsAzoGcqrdQHIJxgyuU4wWuhbCnKo7RVyOl4P3ViKaqitiZLWqxHed346bB0rcNkAnH4TnBmfW8Wp7o1d2zNzBsCzm5Ty4DI53XbAKtnoN8rPO1r3cxqvZ+anNRqJ9kKfZLDdh8TKFXHQY+G0tgs6Urlc+w3F7noarj91uQzAKc7YDMQUVXy+M4bkBIHU5MzK2Nx1HQ+hlMkpl8YqKsiiWup9Z/R92x75Rprm+9UAVsfxAeXx9Pp6TuJ+daL2Rg6nDKcgz7R2N7Vrq6gGP36DxjbxD8wx/H/WeVi8Pl7cdjVQq37LOgYSJEmREZgNJDEWJKEAjiEcMQSKGIYjgBCEIByzWStrJS1kqa2QC83Smy+Us8Qi5NhWrzgq24IwR5ETmeIafu9Rvnl+zBUOcZKIF+u06bMxcV0ItTHRhujeYOMCcTbcbGrCyVOd3zVjl+JUDvAx6NYoKE7jZT7Q2OQZn7QWM+ptZif1jj90KxChfQYA2/vLuJarqrKFsSwEgLjooG2D7vnmW8Zqy9px01Fuf3Tv/ADmzhts0ieMZslN/H7C0FwNBekBNRpxm1By4sUt4bfvM5Kk4Zc7hvjK//Ha6iVRabeZeSxakahShB5kY5x7WGDLuCM+6eRZV7sj0zjI9DOj0ndVd3bWvLp7nAFmPFRcuDy22b5XOcjGCjZ6jE9OaseLCSaPG09NrlcMtIap+7Ysa+8QE5UW4wd8jyG02ngHd1lxXzOCSyNnn7ooMWJynxANnJBI9k9DI38dRcpUDbW1ljNSQAqEsSO7tU+Eg5IZQNjgjynl2ap225uVObmFaEhVbG5XJ2+WJKu3dEvvPcq1i1issAL0r8LoosJXl/V31D21ZSN9iMnOcTV3NrAchfT12F2qFltl7Fa07zKAeFcI2OoLLkYO+eco1Tpat1blbayCr+e22D6g9D8ZdquLXWDD2uVHMAgYqoUnPLjqyjOwYmUVKdeUrRsl1NNKWHjHNO7fT1p8/A9VG0lAyrCy0Vr41VbsmxA3PWWHdqVbKlWA2952zartPacCrlprQEIqKCwBJPtEbbMRhcDBx5TyBCdQwUb5qjzMieNlbLTWVevWiGWySSSSTksSSSfUk9TFCbKuFOSvPisOxUM55RzYzg+Yzv1wNjNmkVYxNuTuzHiaqeHWNnCEAZyWwgGPLJ+I+s1aOtSFNND2P4PG5AUWe5ehAPv8A5y/W3pnN1z2nAPdIQFDjPU+Yz59ep85y5vZEqPUw6mhEAxcHfO6qpwBv+L126e8S3hHFn09q21sQVI+Y/wC2ZTquIl15OStEB5gqoBvyge116ATMGnSV1aRW9HdH37gHHE1dItTrjDrnPK39j5f6T0TPhvZTtI2juDjetjixM4BX/fn5H5z7Zotal1a21nKOMg/zB94O08XEUPZS02N9KpnXeWERSZkZmLSMI4swBCBMIQSEIQgHCs0rJk3ErnICPMUJB0EDCEhlkWc/2j4TzobFHjQHOPxKP6iZNcR3tvTe0E+pBCn6bzqik8DjOgCsWXOLGTz2BAwR88S2j2VLvWh3OpndOMtk/kzntVRg/snHyP8ApMbjI5W3Gdx5Z/NjznqcuxUg48P15QM7zz7E+o6f2nq4Wv7aGu63PPx2G/hqvZ917Gflxt5eUcljO30/tIKZuRk3JgwmnTcOZiARyBg/KzgqpK+WfiR8M56TZpaq1Yqqm9wRyMo8BDKCQQ3pht8b5kOaQymLT6B7PZU4/Mdh0J+fQ9PSaa+HqhLXWABX5Si+JmOAw94BG/y9Zpe0/q7ru6VCg7pAXbkIHn54U4xnyI2k9DceQiju6wjLzW2NzHJyC4yNvD7vM+fStykdJIKeYJ90iVVjJFtjZbxKBt8vluPdKq1D8wQWagsioLHJRUySCDnPoCDkYPrKbNZWOXKm0oCuGb7sHmySmBnBO+D05seQme/iLuCM4U7cigKMZJxgdRn1hRfr1cXQavXWP4XOANigAVcjb2Rt5fwmWEUtSscbjjEUJJDRYDOu7DdsvstgqtY9xYcHz5TjZh7x5+o94E48NJ8O0R1GoSpc+NwCR5KN2b5AGYOI1o0qDbPR4Zhfb1+17qTbP0YjggEHIIyCNwQehHygZzWi7V1V3JpLCFLIOVidhluVAfTOOvkces6aeLSn7SnGpa11c7dk2lyIGIiSIkTLCBQiMIAQzCEA4dhKmE0MJTYJySV5hmEWZBNx5hmQzJEwTcmTKNXQHUqwyCN/9PfLQYGdp21Iepx+r0pRiDuRg5xtjoG+P9fjMd+jxWtg/EbMj8vK4XOfQ5nV8U0POu2OYZ5c9PgfcZ4ej1Oy0FfEv2vnDftIWA+GQPmAZvwvZzSj4/MoxVR1IxjLlfXyseDaMb+WfF7j5GadNxE1owVE52yOcjJ5WAyPeMqOu3WPXaU12NWeqnBB9CAcH34P8Jhfbb/L7x6TfKUUrvYx01KUssVdno36pD4ndrTlCqewvL5q4HQ7sNvd6yuziz45V5UTfwqvL1GDk9T/ANp5j3egPz2mvS8MvtH3dNhB6EIcfU7TLPG4emu1K/ryPUjwzEy1ccvxdv8ApDOYGetpuxOqfqET96wZ+i5m1P0d2fj1FY+Cuf54mKfHcNHRa+vEsXCbe/UivNnOQnS/+X6j2tWg/wAA/q8P/wCATy1if5V//cr/AJ/R6fX8E/yyl/m/1ZzUCJ0j/o6s/BqUP+Fh/ImZLew2qX2TW3wsx/1CWQ49hXvp68Dl8Kf6KkX5r7Hi5jzPUHYvVnbkQe/vV/pNum/R3cf1lqKPPAaw/wBBJqcdw0Vo7+vEmPCde3Uil3XZzLW+S9T/ALwPWd52R4INJU2q1PhYodj1Svr/AJmONvgJGjS6LQ+It3l6j1Dvn9lRsnzngcb7Q2ak4PhqBytQOd/Vj5n+AnmyjiOKzWjjT5vbTovz+xoq4mhhKTo0Nb7vm/winifEWuua45BY7D0TGAv02+Zn1L9Hnag6irubCTZSAFYnJZPRj5sMdfMe8GfNOEdm7ryOVCEP/EYYXHu9flPqfYns0umVsMWY8vMT0zgjIHlsf4z3cR7GFNU48tu48Slncs3Xc6ciRMm0raeYbCJhCEAUIQgHHMJQ6zSwlTCQSZmEgZa4lTCQBZihFmETcmDHmQzGDJIG05/jmiKnv69mCkWD1QqVJ+hwZ0EpsWXUpuDuVzipKzOXalbUPKV5rLqn5vNQ+ayp9wc5+Y9Zm4FwkX3muzIVVZmHTddsevU7+6adZpu4sP8AyrRgNv4G5g+3zUfKenwmjZ9QSAXps5F5d2yOdjn0DbTriUn/AA/Ye+x1gJezqyb3s/sVDtJpKSRVpQSDh2CqAGG3MrHJI/n1mHU9tr84QVoPLwlzj4tt/CeC6/iHUDcfmX0kBgjHl+E/0MspcJwsH2o5n1d38tvkUSxlWpq2b7uPah92vs38gxQfRcTK97H2mY/Fif5zOGk+aenTo06a7EUvgkiptvdksQxPT0PZ2+1eZEHKQGHM4XKnIDD1GVIz6jG0q4pw9KmVUvS7K5Yp0Bz8TkEb+u+4BlinFuyZw4vcxrYR0JB9QSJrq4xcvs33D/5G/rMU3cO4TbccVVsR5v7Kj/EZxUhTa7aXjYlOXIsPHtT/AO4t/wA8qOrutPLz3WE/h52f+GZ1HDuwIGDfZk+aJsPmx3nU6LhtdQ5akVR54G5+J6mYZVcPTf8ATgr/AASLlCpL3mcPw3sNdZvaRUp8vaf6eXznWcL7J0U7hOZ/zv4j8h0H0nrgSYmapiKk93YujTjEkoxPZ4MPC37w/lPJAntcLXFfxJmc7NTSppYxlTGAImImBMiWgEsxSOYZgHKuJW4l7CVNIJMziUsJpcShxAM5iJk2ErMhAMyWZXmHNJBcGiaVq0mGkogya3SCxCjDY/wPkRPK4CbEe3Tnd0pdqD9Tt7iWB+U6ArmZ7NJ4ucDxd3Ymfcw6fXeV4iTlScfEspJKTb6NHKcb0wV8ovKAE5gNxk1q3MPIZ5j8xPGsXB9xP0adFp72tVuYgliivTgr4lXIx7mCsuPzYnh9R7j1nvwd1Y8iWjuaeE8GbUsVV0VkUE8xxkE4BA898Z9MzcNTp9OxTu3sZD+sIUHnADDI8itgKnBIZSfdPEopcsRWCbFGVA81O3+nxnscL7F6i45de4r9WGWP7q9fricznFe+y+F3sYdfxuy0k2PgEk8i7DLYB2888q5J64yd5t4V2ZvvwwTu6z/xH2+YXqZ2PCOyVGnwVTnsH/EfxHPmQOg/3vPbAmWWMsrQVi5Ub7nP8N7GU172A2v6t7I+C/3nQJWAMAYA8sY+kkIxMc5ym7ydy1RS2GJMSEfNODonHzYlZbfHn+UDJ+g6fOaadEx3PgHyZv7CCCrvQOpAz0znf4Abme1oLMIBv1JyRjr7pn0+iVNwNz1Y7n6mX5gGrvJEtKA8lzQCZaRJi5oZgDhmLMcA5wiVMJcZW4kElDiUWCaWEpYQDKwlTiaGWU2CAUGLMbCRgDBkw0hDMAvVpLmlCtJ80i1wc3xvTGuz7RWB7QLg9OYEEEj0yB854+m0hsDkMoNalypyMr5kbYyPT3ztb6wwKkZBBBHunHa/SNRYQM8rhgp9VOxB+v8AAT1MPUusvMw1oWd+R6/6PWb7Xao9g6cFh7xYOU/xM7ycb+jqv7zUP6JSufeSW/pOzMy4r+4zRR9xCjEgWi5s9Pr0mYuLcwDfORqoLdBn39BNtWg/Mc+4bD/WSQZVGdhufRf6nymmrQE+0cD0Xb6t1+mJuSoAbSwQCunTqowoAl4MjGDAHmLMDFmAEYMUIBMGPMiDHmAOPMWYZgHgGRaTIkTIJKWlLS9pWwgGdxKWE0sJS6wDI6yqanWZ2SARzI5gRDlgDBkgZEVmTWowBEzFxPQi1CvmN1Pof97T000bGa6eCsessjKzujhq6szxP0enlTVKdmW6nI93dsJ0ztv8fr9OsnpOzVYLMR4n5ecg4JC5x0+JnqU6FU2VQIqSzyzCCyqx5lWiY9env/sP6zdVoQMZ3I8z/aaxXJBZwdEFSWAQAjgBGIswzAHHI5hAJRQhmAEcUIA4QhAJAxyIhmAeMZCTMgYJIMsgyy0yDSAUlZW1cuMi0AzNVKzTNRiMAy9x7pJdNNIliQCmvRTZVoR6S2qaEkgVWnA8poVIhLFggaiTAiElACGICOAKEIQAhCEAIQhADMcUcAIQhACOKMQAhCEA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4" name="Picture 6" descr="http://2.bp.blogspot.com/-KGdyjvAdIvQ/T8wBJccUnzI/AAAAAAAAEyY/4eLD9NLBc50/s1600/diccionari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60337"/>
            <a:ext cx="2890182" cy="269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93844" y="5373216"/>
            <a:ext cx="81826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i="1" dirty="0">
                <a:solidFill>
                  <a:srgbClr val="FF0000"/>
                </a:solidFill>
              </a:rPr>
              <a:t>De esta forma es Dios el que se encarga de «proteger a su Remanente». Y es el mismo Dios el que se encarga de </a:t>
            </a:r>
            <a:r>
              <a:rPr lang="es-CO" sz="2800" b="1" i="1" dirty="0" smtClean="0">
                <a:solidFill>
                  <a:srgbClr val="FF0000"/>
                </a:solidFill>
              </a:rPr>
              <a:t>hacer </a:t>
            </a:r>
            <a:r>
              <a:rPr lang="es-CO" sz="2800" b="1" i="1" dirty="0">
                <a:solidFill>
                  <a:srgbClr val="FF0000"/>
                </a:solidFill>
              </a:rPr>
              <a:t>que su obra no fracase. </a:t>
            </a:r>
          </a:p>
        </p:txBody>
      </p:sp>
    </p:spTree>
    <p:extLst>
      <p:ext uri="{BB962C8B-B14F-4D97-AF65-F5344CB8AC3E}">
        <p14:creationId xmlns:p14="http://schemas.microsoft.com/office/powerpoint/2010/main" val="4163476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¿Para recibir la protección de Dios, qué tenemos que hacer?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772816"/>
            <a:ext cx="4042792" cy="446449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Josué 24:15.</a:t>
            </a:r>
            <a:r>
              <a:rPr lang="es-CO" b="1" dirty="0" smtClean="0"/>
              <a:t> </a:t>
            </a:r>
            <a:r>
              <a:rPr lang="es-CO" dirty="0" smtClean="0"/>
              <a:t>Si </a:t>
            </a:r>
            <a:r>
              <a:rPr lang="es-CO" dirty="0"/>
              <a:t>mal os parece servir a Jehová, </a:t>
            </a:r>
            <a:r>
              <a:rPr lang="es-CO" i="1" u="sng" dirty="0" smtClean="0"/>
              <a:t>escogeos </a:t>
            </a:r>
            <a:r>
              <a:rPr lang="es-CO" i="1" u="sng" dirty="0"/>
              <a:t>hoy a quién sirváis</a:t>
            </a:r>
            <a:r>
              <a:rPr lang="es-CO" u="sng" dirty="0"/>
              <a:t>;</a:t>
            </a:r>
            <a:r>
              <a:rPr lang="es-CO" dirty="0"/>
              <a:t> si a los dioses a quienes sirvieron vuestros padres cuando estuvieron al otro lado del río, o a los dioses de los </a:t>
            </a:r>
            <a:r>
              <a:rPr lang="es-CO" dirty="0" smtClean="0"/>
              <a:t>amorreos </a:t>
            </a:r>
            <a:r>
              <a:rPr lang="es-CO" dirty="0"/>
              <a:t>en cuya tierra habitáis; </a:t>
            </a:r>
            <a:r>
              <a:rPr lang="es-CO" i="1" u="sng" dirty="0"/>
              <a:t>pero yo y mi casa serviremos a Jehová</a:t>
            </a:r>
          </a:p>
        </p:txBody>
      </p:sp>
      <p:sp>
        <p:nvSpPr>
          <p:cNvPr id="4" name="AutoShape 2" descr="data:image/jpeg;base64,/9j/4AAQSkZJRgABAQAAAQABAAD/2wCEAAkGBhQSERUUExQUFRQWFhcYGRgYGRccGBgYGBwVHBwYGBgYHicfGBwjHRcYHy8gJCcpLCwsFyAxNTAqNSYsLCkBCQoKDgwOGg8PGiwkHyQsLCwsKSwsLCksLCwsLCwsLCwsLCksLCwpLCksLCwpLCwsKSkpLCksKSwpLCwsKSwsLP/AABEIAOEA4QMBIgACEQEDEQH/xAAcAAAABwEBAAAAAAAAAAAAAAABAgMEBQYHAAj/xABOEAACAQIDBQUEBgcECAQHAQABAgMAEQQSIQUGMUFRBxMiYfAycYGRFEKhscHRIzNSYnLh8RVzgpIkNFNjdKKysyU1Q8IWREXD0uLyF//EABkBAAMBAQEAAAAAAAAAAAAAAAECAwAEBf/EACMRAAICAgIBBQEBAAAAAAAAAAABAhEDMRIhQQQTIjJRcWH/2gAMAwEAAhEDEQA/ANcZjQB65jQZa82zoDd550Oek8tDeg2EMZPOi5/Oky9AGoGoWz0jr1oS1ATSthSDqxo2c0RKE6UDBiaKWN6AyUBajYaBZyaKCaCjKKFmoMCetFLGhU1xFYwRpD1oVc9aA0A4Uj2MCXOutJtLyuddKOaBRzpWEOHOutEzHNQ3pM6m1ZmFIiSL9a4yGuL2FJnhWbMkEZiaTVjcC/tXHypQmghNyD0+y4NT8jvQ9OICrdjYDiTblqT8hUJJt8Ndoznj5MpDA2vexGh10pbeIj6LiLi/6KSw0/ZI+2q/utCowUAVrjx6g3uMzZRmuc3S99bX51TJ9bsGOPdkf/aU3+zf5Ghqw9wvSurl5l7RZ2Hr5UFGPH15UU16lHAgDQUY0WlYRMjWhSj0AGtCwhG40KrQstGpTAKK5qGuogCZaClKb4zEpEjSSOqIouWYgADqSdBWq9DWGY240yx+2UhZVyyO7ZiqRgFiF1Y6kCwuOfFhaovbG96CDPh2DtdAGdJBHlZlDMrsFR7AkgZhmtYHWqrvnt3EoiPKBhkDHu8ampJZGBj+jgswD3tcmwKg8hTxxNsJpOCxiyxpJGbo6hlPUMAR7tDwpZaoce8WJghiH0ePDIBEsUblXDoQg/WiQLFa5AGUk2HG9Wd958MGVWlyFmCr3ivGGY8ArSKAxPQG9CUGgWSRrgKD169c6MKiMElNH/OiHjRhQCAh1okR1J8zR6TQWA+fzNBmR0hoL0Z2pMmpyYwVjp76CMFQep1H3XPkK5pLDy4m/ID187UrHwJPEj7OQrRXkww26LYWax/9KTW+t8p199V3dFSuCgVtWBkDcPa7x7+zpxvw99WTbshGHlZdGEbW99j91V/dX/VIr8FLovH2FchLX1tbh5AUcj+DHgTve+X2V1D3Z611cHRQnWoCaFj6+VFr3DgANBehNVvb3aDgsHL3M8pWTKGsI3bRuGqi1ZKwosZFFQGq1s/tL2dMQq4lVJ0AkDJc9LsAKe7xb44XAiM4iQr3mbJZWa+XLc+EHTxD50ri7DT0TDXvR6qEfa1sw/8AzNvfHIP/AG1YcbtuCGLvpZUSIgEOzAAg8Ldb9BW4S/DUPq4mqeO1bZpbL9ItyzNHIF9+bLa1O9sdomBwsndSzZXABsEdgAwBBuBa1iDW4S/DUxbau98UbRpEUmmllaFVDhVDrcNnaxyhSLcCb2FVzH7W+kYvCPiY1+ixyTI7I2eBcUtlQuWVSApDAFlAuR5VasVu7hZysjwRObh7lR4jyLD6/XxX1seIoNtbawuBhUTskcTfo1ULcHS5UKo4WFUjJLS7BTKvtMYmOOR2eaKfM/6aXEQjB5cxKDu2JGTKQLCMNofFzqmTRyxSiYlULyyqs7xt9EKGIlhDhCudWJUnOBlPXWtI2HFsrFq5w8WFkAARx3eoB4KQ4uB5DSmG394dlYWYwTraRQuoSRmsQbASDxWsWFr2sxHOqxn/AIavBTtgwSwZMrHBrLFCFbEMveSC5LjDT5Gjw9wfYPHTReNXLGLYSNiO9GAMDLImJeOVnlJGTuMpZiTrz1OXKKa4XfXYkjADuxqCO8icRhv2rMMinW2awOvGrNPgsFhV79o8PCq695lQWLdCBxJtw4+dK8jvQ9Fc2FvHicNs+L6RCDJBhzJKJJMspiUtZlXKwLZQBZ2UkjlVs2Vt+DEqDDIrXQPlB8Sq1wCy8V1BFjzU1VsR2h7JncLIyPa4DSQsVF+NmK6A1aNk4CCOMHDpEEcZgYwLNfXNmHtX61LLVW0NTH4Pr5UIb86b4vGJEheR1RF9pmICgeZNV/Ddpezmcr9KQa/XDKp05MwAt8agoyekYtDcbUReNteAqN21vRh8EiyYhiokNgQrNr/hB0tQ7K2/FiIe/iJMTXsxBGiXvcHUag0HFpaMh+x1pNtLk1W8F2n7PkLWlfwo0hvG48Ki54jX3Uke1jZzcJiPfFJ/+Pw+ND2ZPaDbLSI7j/EOPT+pFLQi/uA+01BbF3gTFqXglDIGy2sRl8iDaxsQfjUhhjKb3Kix/Zvfz41K2nQWhzOOA61HTJYWFrcunlS+IhfU94Rb90WplM8oOqqQLcDrbnyqWRtlIISzv1Hr4V1H7z91q6ueilIs0pt691ArUMvP10oqi1eyzgBZq8+dsEhG05rco4rf5B+degs1Y32idnuNxOOmlhiEkcgS1nQHRFU3DMOan5inxNX2PDyI9o24mHwuEhxMF0LGNHRmJDZ0ZrgG5DXXra3KqhtHa7zYTCxub9w86qSSTkbuWC38rkDyq2bS3V23jiiYhGyr7OdsOsaG1sx7o3Y204E6053o7KcQkGETCoJinfGZgUUl5DHrZiLqAthxOldHX6UUkis7F2/gYoFTEbP7+QFryZrZrkkD4AgfCn3attJpMd3A8MWHSJEUnwqXRHLf84HuTzqe3ew23cLHHh48JEI1a2aRYmtmYksSsuoFybgVNdpfZtJiyMTBlM4QK6HTvQvAqTorDUWPEW10rWr2La5Cg7F8CYAt5e8K/rQ5vcjiF9ix6W4c6zftUTLtGdOOWOFb6co1F/fUrgtkbfWMYdBiY47ZQC0QVRwFnvmAHkeA0p5vx2dY+XGNNHF3ilIRmDoDmSONTcORzBoLp7NGrNjw62RQOFh9w/KsQ7QNpvtHaq4aI3RHEC21Ga/6V/hYjyEdWfduPb2aT6QQFEEgTvPo9jLayWMIzaHUk8h51Dbudi+IYscTIYAAMhiYMzMb3JP1R9pvSRiou2wJoj9wMccBtdsO5sru+He+niUkxN8SAP8AHTLtbN9qTD92MfHKKk95+yLFwyKcIJMQCLly0aujgi18zC/IgjprS+93Z9tHFYrv1iU94sWb9IngYKoa4J4AgnSqJq7GTV2Vre/aqYrERrHhhhiqrEQ4VGZjls0gsAo8zyN6l+1GWSAYLBO2ZYMKjE30eTxIT52CWB/eq09qe4U2J7mbDRd5IF7uVQVBZbDK12IBy2Zf8Q6V20NwsRjtnYbvgIcbApQZiCHQGwDFCQCQFN9bG/U0Oa3ZrVkNtvcDDw7HXEoT9IVEkZ7mzmTLdMvDLZrC2oyjU61KdiWPdoMRDc5UdWT93OtiB0F1vbzPWq62522ZI1wjB+4Q+ENJF3Yy8NR4yBfQHhpoLCtM3G3UGzsMUJzSOc8jcs1gAq/ugD7zzqeRpRdsN/pnnbRtWQ4tIMx7pIlkyjmzFxcjnYIAOmtR28e40OEwOHxHfuZpVRivh7s5gCe7IUai4OpJIBrQ+0PcFtoLG8bBZog3tA5XUkeEkaix1B151nbdnu1pAInjfu482UNKndi2loxmJF+QsNOlHHKPFUzJoicftR32fBE9z3E8iqS1zlZFOX3C5t5VqvZu1tjodNFn92jPx86jv/8AL+82RDAFMOKVjKc1jeUghkcpfwkZQLXtYedVEbl7YhR8OkcvdOfEqyR921+erAgH4edGXGS2HkmiA3ZOmI/4Kf7lod38fBA7HEYcYlStgua1jf2vPSwrQdi9ls0OCxRbK+KmgaJEBGVASCQWNgWNhrwFrczUNu/u7tfAuzw4VSXUBs5hYAAk8pRb+lNzi/Jrou3Z9iYJMMZMNB3CNIwK3v4lC+Inn0tVvgP2i/x0H51E7sNiThwcYqJMWY5UAUKvIEBmBY6m4PAjpUql2sSLHj7ug+VeZkfzbCdI1rU3frrzpyfOm2J5+6ueYYhc/l9lBSVj1P2V1QsrRYm9fZQUZuPryoDXsM89BAtJ4iLMpU31BGmhsdDYjgbUtegOtKMjCotsYnY+1GSWWaaIXuGkZs8L6q4DGwcEDXTgRzqc7PWxW0cdJjZZp0w8b3EayOIy9rLHlvYqi6tpqSOpru3Vk/0ThnPe+/L4b69LkaedXbs9iX+ysIB7JhF/Mm+b7b11cvjY8kkjK9qbx4za2P7jDzPHGXYRorsiZEv+kkK2zGwvz5AUm+2NobFxndyzPKvhYozs8ckZJ1TMbq2jDlqNdLUhhjJsTamaSNmVC4UDTvIn0BQnQm1tOt6T3l2tJtnHj6PEwJRY0TiVUEkvIV0UXc8+AHM1RB6PQGGlWWNXU3V0VgeqsLg/EGsQ2hjcTsbaljLNLDfMA8jsJIWOvtG2ddRfqo61tmzsIIYY4VJIjjRATzCKAPnas37dcvcYY6Zu9fXmRk1F/lXPjl8mhY7GW5c+K2rtF8S0s0eGie+RJHVdP1cVlNjp4n6/4tL9v9inj2ZinRirCM2IJBF7A2I1B86Z9l0ajZWHyjiGJ82LG5+Yo3aewGy8V/Av2stFu50Z7Mp3I3/mwc4M0kksDkLIrs7svGzoCSRYnUcwbcbUnvj2gT4vEFo5JYYV8Mao7pca+N8pF2P2AAdaLuZuiMfBiwlvpEXdNFc6G/eZkP8AEF48jai787sLs/6NESDI0LPK2urFrADoq2sPj1qtKylR5A71bxYoR4PLicQpOChY5ZZBmZmkuzWbU6DU9K33GTiONnY+FELMfIC5+41543gju+z1PPBYMW/iZ/wNegttYD6Rh5Yb27xGS/TMCL/dU8qXSEdUjD/7f2jtfE93DI8YsWCJI0caJ1dhqxGmpvrwFXLcfdvaWExlsRK0uHaJ7/pmkQOCuXR7FW462qhbtbbm2TjG72IlspjljOhtfRlJ8xcHgRer3he2SORnywMixwSSXZgWLKVCqFXSxLDUmjJS0l0PIh+1DeyZ8YuFw0kq91YHu3dWaV7G3hIvlFh72PSpPsg3okkaXDTyyyOLSRl2LHKLK65m10JXQ9T51Rd0IsY+JOKgw/0qSNizE+x3j5jc6gE6sbcr+6i4bGzbN2ik08RidZDI0Z/2cubMBqbixNtfq03FVQXVE5v5vdi5NoSYdJ3hRJFiUI7Ri5yjO7Kb2Ja+ugAGlXrs/gxsffR45zJkyNE7NnBVg92Ep1cWHPUe61Z3v9vDhcVLNmw7x4lJCiyIy5JUUkK0itY3K6i3Ua2ptsHeebDbMxSXYRyMkcJN8qs2Yy5Dy8A4dazhcaQEujt597sRisXM8E06RJfII5JFAjQ2MhCkDUm9/MVpnZht9sXgrSOzSwsY2LG5PNGY8WNufkazLdTZeM7mV4MF38eIjaHOTayXIYJ4hzA14eEU87MdqthNo9zIColvC4OhV1uVv7iCv+KlyxXFpBpeDbm4/Z/Ohh1Hvv8AIUWS/Ljp5dPupSBB8Bp768xLsDOlTS3r31H4wcr8x+B+6pOUaVG4ljcDjx+zkKXKPAb5R+0Ps/OupTux0oa5CxYGGvryorGhY60Vq9h9nnozrfftWfAYpoFwySBUVixkKk5he1gpq8y44iAygcI89v8ADmtWF9sH/mko/wB1EPjlrZdpYofQpMrKSMO2gIP1DwtVpxVKivEy6btcbE5RJs3DzkXspu5FxrYFG5cav3Z7vY2MSRGwhwohyBQAQhDZtFBRbEW4W4MKxjcmLFnEr9BIWfu2IJy2yeEN7QI5rW3bjR7QEcn9osGcuO7sU9m2vsAc+tNkilEEojftG3pw2FiVJ4FxLyXKROqlfD9ZiwIAuQOF9dOFVjc7tRw5doEwMWHJSRl7krlJRHch7IpX2TrrzqQ7VN3kxjxCOeJcXGjFYXZV72Nj9UnmGXTkdRpxqi7C3svGMNiI42MUM64eUCzxOYpVysVNnQgkc9SDrxBgk4mUU0T+G7cMQ9guCR24gK8hNvcENP8AFdoRxGAnnn2fGHgeIKsyloz3rWJBdQQRY3961n25MWMOJH0BgswiY3NrZPCG4gjmKvG9UePXYs42iwaT6RDltl9i6fsgfWvTcI+EGUUmJ7L7Vca0TtBs+DuYR4+7zBUB1vYfE6A1O7L7ShjcHiSMOpnhiMhhY5kkj5kG1zpyI6dazPYi4sYDGNh2UQXVcQAAXKkWuunsAE5rHhc8qunYfBBbEnXv7KrKbZe61sV5kEizfCg4x3RpQSRKdmW+UWJmkhXC4fDtkVwYRYP1DeEXIzDnzPSgl7Qkn2gcMMFHOiu8YlYg+wLyNZkIygg8DyHWs+xUMmzNqSLEQhieQxkhsuSRTl0BGYBGI6XB6VZ+ynYR+jYnGuNVimij06KWkf8AeJNlv+6aDjFdhaX2D4btQE8E0pwGHDYaONo8xDgZnVbDwArYaix4ihwHa3jpxI0WBikWIBpCpfwg3sTre2h4A8Koewx/oOP/ALrDD5zD8qebtxYwYXGPhWVYwqicAfpClm9g2PAE3sQaZxT8B4qi7Qb84XaOHnfE4OFp8NC8yq9mVlA+o9sy62uPMVB7J7ShFmWDZWGGYeIR5rkD9oBCSL246Ux3OSH6DtNrt34wrADTJ3bXF15k3te/AZeppnuPhsc2IY4A5ZRH4ictgjFdPECLkgfI0eKNx2X9O08w7PM4wQif6QIcmqoxKFy98gPBSOHGnG628uD2uW+lYXDfSI1JIdVe8Y5qzi9hzHK/nVd3+GNGy4BjyGm+mH9n2RHJl9nSqO2yZhh4sSoJjd3iBS91YaZDb9q+g53I6UrgmKoou+8PaThWxDZMBhcQi2USSAZmtxyXQ2XkD5Xqz75b7YfAokKwRyyFQwisojQHm2mnA6AXNY7tXZb4afuZLZ1EeYDgCwBy+fGxqd3zTLteQzg92ZYWNwdYssd7D6wygj4GleONqx6LHsztqKsqy4VFi/3RIyjqEYWYe616n95t58BhVixS4eGaecd5E4RQxGn6RpCMy8QObcehtC9s2PgePDCN42kzEjIVNoSpA9ngCbW9xqFTdj6Vs7CWmjTEqJ2jidgpliaQkFSeYIJHvrKEX8jFv3S7VlxuIXDvB3bvcKyvnFwCSGuAV0B61ocK2UDyrFtwN6C0+Hws8SNkLJFIos6HKQUYqbOuXNx5gHWtpk0GnL7vWtc2aCi+kLIRnPIVGzP4vO3q1SM7X4VGTnxaczb+lefkKwC5G6V1Kd2eh+3866oFLJ+Qa0UtR5TxpEmvYOBaKRvd2Wx47ENOZ3iZlVSoRWHhFr6kHhTLYnY7HhpGf6Q7kxyIBkC27xSpOh10Y6cL26Vol6Ajr86f3JDcmZjH2HZbGPHSIRpcR2Nverg/0q57nbrnAwsjTyTlmzF3zacgACzWtztxJqeFCKEptqmFuyn779mse0XWQytFKqBLhQysoLMAVJFiMzag/W1qq4HczZeEkljn2ghnyPH4iid0ZEILZTe7ANpc2FaXvFtpcJhpZ21EakgftMdFX4sQK86Js+bERYnFsS3duhkax8Tysb2/h4nyIquO2hoptGiJ2MLGO8TaDxgLcsEtZeN7pIDawv52pzsXd7B4rCPgV2kcRK0gmLqSWAQi1ldiMouL2PE3pfcTbon2NKh9rDxSRMOqhCY2/wAthfqpqodia32j7sPJ8yYhRt07A03s0/c/cSPARSxd40yzHxZgBplK206iq9sPcSHZE4xMmPUJkdMsgVAwa1hmza2sDwrSD694rDu2aCYY8OwbuWjQRE+yDrmUcg19TzOnG2iQbk6sCLfvXsbA462NGNjiWFMjyJkkUhjlAbXqxFv3qe7M3j2VDhFwqYyIRiNo7k2Y5gQWOg8RuTw51msuzcKNnYubCTO2aOCOSKWwljfv4yD4RZkNjqOFqhdg4vBIX+mxTSghcndOqWOubNdhf6vyqrhe2NXRo2C7PcBHg5m/tDNDP3Sia8QVTE9wA17E3BBFSG5uD2ds9ZlXaEE3e5b5niGgBFtGN6h9rz4VdgxyYbD3hM91TE3chi7qzXRxroba86ru6O0NnTSd3jcJBHmNlljMqpw9lwXNtfrXtysONZptPsCToncF2e4JZXEe1I8sqyRCNe7LZX0CXLnNY5eWuUUjtPs2w+CytJtVsOWvbwEMR5BHzH5WqFwPcJtZIo8JDkXFBVIactZWuGB70qTpfhaktmYRtrbWKzu1pHkLH6wjjuQi9LAAfM8aNP8AR+y54DdjB47BJhY9otM8cjTF9S2oKgd3IbgBTbQ8RfnUjszHYDZEX0ObEhnDd4c0bEgtYjRFYDhcHlWeb97vDZuMjGGdgMiyoSbujAkWvYXGmnXWme/+PM+K762Uy4fDyW6F4lNvheg4uXnoKRcMfs3ZePxhnXaOV3eO0eXKCVygAd4ATe3286ue9W4cGPC94WSRFsJUte1/ZIOjjjpyuSDrWMby4zD4maJcJhmh8CxspCqXkOgOUMQOPEkXuL1ve7uDeLCwRzNmlSGNWN73YKAdeJA4X51DNcEmmB6KNs3sTgje8s7yrf2FUJmHRmuT8rVMb3dmcON7oq5gaNBGAqgpkHBcpta2tiDz51cc2vn91Ap6Vz+9O9mtlL3W7L4cFOk3etM6k5SQFVbgi4Avrra5NXp6bzr7PC1x69+vupyyi1ZzlPYrI83Hh6c+o5XpnObEWv0v9vw6U6x4sAeAU3Pu5/EcfhTSV82o4aEn+dceQtEDuD+78xXUFv3h/wA1dXMVJf8AtdCXvcKhsWYELcaEa8LEjU6U5DX1BuKouFeSfFMzmMoQSylgVyLdMtweOUi9+J9wq7xqoAA8IAFh5V6ylbOGhQUOai3ofV6Ywk32UeL7fvottfP76Oq/0oAM/wC1vZmMxKRRYaBpIsxeTKy3zDRVIZgbak/KoTBdkGL+j5Dje6DrmkgCMVuQLgkPZ7aC9uVa2x/r+BpINb1w8vdVVlaVIPJ0YxuTu9j8PLiImw8qpNh5Y2JAy5wDkNz5gj/FUfu7sba2AkMkODfOUyHMgYWJB0AYdONb0vXh+B/I0I/p+Ip/eDzZC7n4vFSYVXxqCOcs/hC5fCDpdbmxIvzqi7+4fapxGIjijafBzKAi5EdVuoHhvZkcHMb+dW7aO9U8WIij+iERyytEsjSKAWF8rHLfIrAXF9SNNDS3/wAZIuRGRxiXdkXDrYu2Qnxi9rRkAsHa2nKsru0gKVGSYLs1x/0Wd+5dWIjVIrrnk/SIxa19AoXnqSTTndjBbQwPef8Ahhn7zL+sW+W2bha/G9afid5p0LqsWHmkUaRR4kd4W45SHRRoOhJ8qip+0VwVRY1eZibxKJO+iyhmYSwmxtoAHDWOa9rca3L8DyZH744DF4rZMCLhckpkRmgiAsifpDqDax4EjkTUDsDssebBOJ0bD4oTHu2axzIVj0dQbZbhteIJ+FXKDftplVoI45h4TIFk8MSkDWScgRoRf2NSfKxpym9L+N8mHlSMZmXDzmSZUOmfIY1DCwYkK31TbNwqbc66QVKjM91NxcdFj8Oz4aRUSZSz6ZAAT4r34VKbxbgY3B4w4rAK0i52dcuUvHmJzKyt7S3JAtyOvC5u21N8x3EkuFCzRrAZjKXyoBqAikKSZRa+RsvvqS3a2tNNGhlgMYMSOrXuGDXsuU+JWsAxBvow1OtbnNK2guTfZlibl7R2niu8xaNEpChnYKtkH1I4xr1t7ySaDf7cXFyYyQ4fDO8RSNEK5bWVFXLa+lrW+FbU5/HX7zRY156j8AeZ86k/UOw30Zj2q7jySmKfDxNJIR3cqoLk2Hhf4WZSfMVdtzpp2wcP0mNknVcjZuJy6Bz/ABAA1OX6fDyHU0Uj1zapzyc40xewgA+HXrQjz+Arvv09woSf61AYLKlwQdfKlCt/y9fhRR9nWhV+nzoozQjifPXlaoSU5bqbAC2Ufu8tPs16VOTnpxqE2io0bjY2bpY8Cetj99QyFYCXfe/5/wAq6g0/ZHyoa46LURUGwGGIcZgndzB1zKArs/iLakEm5IutuVWDYuMAfLLITIRw4gnU3RuPDQ31suoFM4cfHYglyS5IeVQVcXuMreyWsoI1BuKefRgX0YxP4SSlsvK11bqA62ueBNuFeqv04iwAjlwrvd8jUdh5HB8TBhYDRQDccWPPy6U/jObz++qJ2KCPQob+uY99FPH1ejEehxogOuPXP+dJ5T6+40JHrl/KlfX9awAiDr68jQn1+f50J9evxolvXr7aBhPF4JJUKSIrowsVYBlt5g8bHX41X9s7AeKXDYnBwoTh+8RoFypniky5gh0UOCotewPC4qz+vXlRr+vXrQ1WE3ExnePwGXCtCXxC4a5co2FRZFzNmyjESERjU2DEFtRZr1VNpbNWPKSTJC0kp+jYeQnG5mj0MkrKJJEsCSNAMw9oWrZdp4BJ4zHICVJU6FlYFSGVlZSCpBAIINxaqdvbu3h0WJS7wCSQ58UWdpxlRsid+5LAMdNTa114kVaGVXTCVLB7CTLHLNNFLdIAv0Z4h3RU+AvE47qc+Li1jcaC9WwyYhZhIFfEYnumgjHcfRoollZSWlZ2JexUez00XU1I7C3Ww8uGhZsMIS6I0kUfeRxlrD9ZGpUP1s4uOdqshC5vFbNbTrbX/wDaknl/DFf2DuPh8PhsPC8UUrwrpI0ak5iSzEZrkanTpVh9evuo59evmflRCfX5euN6hKbexkEbj9ny5e4c66P8L/Hr7qKw9euX30seHr7fyqK2E63rr5nypN+v2/lSnrX7z+VJu39fyFZmCEfnb3aa1zL8T05ChU/0528+lcx0I+wfjSJjAIfifsob/wArcKKTa9/kKPntx0++mNY3xT9TpUTI12OnhKm5+7XlUjiDfRRfzP8AOmVgdSb24dK5pvsrEa/2eP2x82rqc5x+zQ0locAwhSRFCVTNmvwu3i9kaa31vpfhQKiIzKlgGzFrEkDhmbISRrl1PG5pxtWeMKDJJkFwc2lrLzJ15249bVFYPbHeuzxoSNbMVt7TEg2tmCkW5czXecxKTbRyaMGJXUBBfU88w0sQeB871J4aW5t5a8b38NrHpYnr8LVXsLLLnc92DYDVT/mOpuxI162Fra1L7MYnmpzG4sMhPDiOIPtEjyopgZJ+uhrmPrgf50Uyej+dcGv7vmP5U5MEj1+Yopbz9eX5Ue3r+fEUlILAkkAAXJPAAcbngdKxhvtHaqQJnkzWvaygs3nZRrpxPkK7ZW3MPiQTBNHIRxCsMw8ip1HxFVyTEnESFzcIpsg1Bt5+fMg87D6tVjeLdA3MmH8D3vZfCCeqkew/uNj5VNZo3TKcHRq0nl69euNBmrG9l9oWMwxys3ehTYrLcsLcs3tD5n5GrfsrtVw0htMrQt19pfmouB7xaqiF2TzpQeXoU22djkmGaJ1deqkEfZwp4I6KQLGmMwAljKEsoPNTZuN+NJ4uMAq1rkWA4X6+/iL8aeTTKntMAOVzauexoSSMmIxkkC/G3r1+VcfXr18yaOVtRb+vXr76QYSA19evwFK+vX5mkr68PXr+hpUn16/GlQTh6/kOdIyeuvxPKlfXo8TSUy6a/kPkONLIKCKenyH4mhJvp9g/Ok81gL/kPlR1PvPu0FSHDhbDp7vzrsnlYefE1wYAcqHiOF79aoBDHFPbXUkD0KbBSALWHL1zpxO19Ljrp/Km8xtwBN+n8q5pFYhdf2z9v5V1BmP7P/VXVEqI4nDu7qzyR94Se6iMd0jte7kGxZrEAnzstr3JmllivFGI5JWu1wCBqf1klr+7TpYcDZPH4lo52IVGk7tci3FmszX8X1VACZmPDQX1FDh08bNlEhYXeQG1zwAFzoo4eG9hzJvXptnGK4TZpVmu0neMSScgy3uLkZdNbDS96l8EQRe+vncG3y4efDjamH9nv7RaRFFiFjPA876C/mOHW9SKRHMTnY3toRoAOVhpz9aVkZsWtx/DWjJofQNd8vtrhJ0PyI/GnsWg3P194qubx7Rzt9HQjkZD04EDTysdeqjmaldr7SEMZb6x0QdW4/V5DifdVbwsNgS1y7G5J+J1PxJ95Nc+XJxVDwjYqoAAA4AWpQm414Uk0oHGihyeorjsvRDbwbvJMAeDjg/MeT29pfPiKoGP2e8MhSRcrfYRyKnmPOrrBvfnxYw6Ja8jIzE/s3vYfCpTamyEnUqy3HEW9pT1U+7lXTHJLHSkTpS0ZrhMS8TZ42ZGHNSQbe8cquOye1rFxaTKs69T4X+YFj8RVZ2rsR4Dr4oybK44HyP7LeVRxS9dsZJq0SlD9Ne2VvthsdJYK0coCnLIBcgXvlKkhvdx8hVvw+UIMtsvlwrzkV5gkEHQjQj3EcKfYDeDFQOXixEqseIJzKx/eRrg+/j51uPdgo9BnX1040WSsw2R2vOLLioL6W7yI2+Jjb8G+FW3ZO+WGxQ/RSqzfsG6uOvgYA9dQKEk0ZInkFGC8Bblf1/SgjbT1640dhSJdGbE209f1JpJ2+HyX79aVZfWv4AUi+nIj/KPvqchkEZR/QE/aaMB6J/AUVmv/Mk/dQqw8vgD+NToaxTN5/IUR+B0PxozSebfAUzluTwPx/pRk6Mjg3C9hp7/AHU0xLXvdtPdTs+SjT11prI2p9nnzWueRWIz+hReX+UfnQ04zn93/krqiUG+Ewudi8ipJKTcMGbJHlN1VQBoATx4k5jpoKmMjgFcuYH61wp5WvpqfPThrUe7ob94wKsSRIvhyj6ozC/MGkcPtBh4bO6ggZ8h1sTZgQtrm3TnevTs5KJuLFE/UOl9LjToD8qcRMehFtON/nemTQs5DGy8L+Ig876i3keHKi4ja8UI8TLobHUki3UC+o0vW5JbBRKE+/5ikmNrk6Aak3XQDW9Q+I3oiBsrKf8ACxvwPHpraofH7XeW8KtoScxy2JGhA48LEEj4fWpHliFJie1drd4XxBF44lOQHS9tbnzPH5DiKbbu7bOKjaQplAcqBfkADcn3mj7chy4SVEBJMZAA4knT8aY7j4do8MQ4ysXY20Omlr2qLqUHJ7GVppE06gmhjGoNCUvwNGtpobfL7K5S/gznd9C+08wBy99Mb2Nh+s5/GtFvp7x9/wDKujwSKdBduOY3J99zzoHcDgKtnyc30JjioiWLwgYEEAg8VPst7/zqi7d3ZMV3izNHzX6ye8c18/L4i9tLw1pKVefskc/zvxBqeHM8bHcUzKWXSuZtR7qtO8GwFHjiBDG90AYq3VkI0HWxqvPERowsRytXqQyqatEXGhAcKK8APKl8nT1auyc6pYrRK7H30xmGsElLKLeGUZxYeZIYf5q0/dbfuLFqFYiKewuhNgx5mMk+IeR1rF3U3oFBFuPUG+o8x0NZgo9FsR5fZ+JpA2I//is23Z7S3jtHiiZE5S65lGntADxADnx99aPhsSsih43Dq2oIIIIPvFQkjAZ+n3rQ5j5/5hSpXy/5R+FIhNeXyNIELKPJvmKbd0ean506lAuBYfOkJU00XX31OQ6Eyth7JpjJcE2U8BxvTthp7LD17qaOV6kGoyHQTN/uz9tdQXX9o/L+ddUSliC7JJZiF1sb8w1iCcwOlweh520vUtgIjYKxfS+qjw+K/CxJW1xx4Unh8a3FdQptlYpmsNTlItqB100GopltHewI1luymxK21BzEMpuSQfK3WvQ6irOUdbfxIUkHIG1Vc1ze4HQ6cTy51Udo4xmksxAvf2EvrzbUf1pztmZJHzLYXPtH2gbnW17/AAy6U3jxRQgEmRQCqhbBbHqRwBBJ4VzOXJmGwldraSEcAS2UA9bCxsoH2VYtl4ERoNDm8+Px8zxP8hUbsLBXPeHh9Xn4b3Avz/aP+EfVqZLH150JUukUjHydOmYcAdaR7zlpRrakX9/x5UAhGlTKApLypQnoAOFqAJYeXlQs2lrkcuXzJP30KZjgx5+rUSSK/TzqK29vHFhSneBmZwbBRyBAJuSLDUe+o3a+9rQsynipI8K3+oX+sf2bVZYJzXSEc4osjR3+FvnXGC59cDVR3V3nnxOIyPkyhGOgsSRYC+vnVtMtuIN72qGbFLE6kPGSkrQcxZrJqAb8Lflam+I2IT9YMOjD+v3U9h1YdaerHekha0FlOxO6Sm5MZXzTh8BrUVid12+pIp/dcEH48RVy21tpsNFLJ3VwjIFu1s4a1zwJFibWqPwO+UU6ZnjC2JFiQbW14nSu2LmlZNuN0UqfZcqe1GbdQMw+ymZArUYVgkcqj5XsDkzeKxF75DrY+VN8duur+0qP8MrfMfnVFma+yNxTM0C9KlNgbyzYM/oiChPijbVD1NvqnzHxvUzjNzAPZzp7/Evz0++obE7tzLwAkHVePyNqrHLGQjizU93d6ocYvgssg9qNtGHmLaMPMVN3sOf2GvP9nicN443B0OqkEdDV+3Z7SAQI8VoeAmGgP8YAsvvGnkKEo/gpeZG4kZSQOBFiT76bzpfgup6H+tOVlBUEMDfW5sQb8LEXuKayak+H4jX8655FEN3lCj6w9fCmzzH9r53/AJ8KWkktpmI8j6NJFL38IPU9bctPtqDZTQ2+lL/tE+S11LZD+wftrqUfkiJ2RtpVDoY8wLEa/ly4dar+M2izMRI+lzbLa9zx14a6c6JinGZvEdGbTjz89BTV35jKvmePwv8AhXQovRxykOO9yagacmb0B99FmmL3GZmOtgvhQc+H9KbpID++eZYi3q3U/ChxD3sNWIvoNFHx/p76ZRpiWXfZRJgiv/s1+6oLaG9bZp0jSwgZVLGxzZjbT9m34VP7Pj/Rx35Kv2AVR5P/AKi1yB38QuBcjKzcrjmRzpsMFJuysm46JLdjeSafFtC5XuwjPoPFcd3YX+Jq2SJ04+fKqD2fa4yZhewjIF+OrJx/y1oEh0oepioy6DjbaKdPvBjmYiOOEfpO7DEn2rX4dPOrlbnpr1qpDBTPIMs+RGxTgARqWBVWBbMeN8pFrc/KrdcevKjnSUVQYdlD7RVvicKPIj5un5U13ogkOJnYRgrmYAkf7kWsW0OumlOt/m/0zCjoF/7lRm9sKHGz66h+AW/CA8ydPavXd6f6r+HPk2xz2bRXxL+UR/6l/KtIdeg9e+s97L/18p/3a/ax/KtBJ0I5Vw+sr3C2D6hoF8QNtedP6j4yQafK1c0aLMrvaE1sC/8AEn2MDWeYPGKsTBgbWkN78sg6i3OtA7Qz/oJ/vE++s8wuIYIqq4AJAILDnJEpsraHQmvSwR5ROWb+ZbMAg/tdbcl/+zV9Aqi4Rf8Axo+Sn/tCr0tc2XwVgRY2zhkleMyKsmYZhfmQPvBFOnw0bi9gb8x+YrJd6sG0m15bKSvfRAnS1gsZP2ffWt7LQCFAP2R91HNiUKoaMmyPxmzIgLMwW97B8pB916hMXuZG+qKLdYzb7DpQ9oo1wv8AeH/2U0wuMdZMPlkIDzurAfWA7uwN+lz86VQdWmbl2x7sODE4NwiNniY6xSAgX4eBrEKfkDV2dbHhY+RqN2lNkidgBcKSAeF71AybyuQQSUJHTgb8RUpTemEscra3uCL8+NBGumoIJ19Xqo/26zArJfXKAy8PM9L0thtuOFsHBsedrnysfwqbHstOnU/I11Q3/wAQ/uD/AJq6ktBKgf1h/j/EUntD9Z8Grq6u/wAnCxKX2EoV/U/4vzrq6mF8o0LB+wn8K/cKoX/pY/8A4lf+sV1dRweS2TwG7OP9YxP8C/8AU1Xo8DXV1S9X9hsP1ZW04x/8VP8AfNVnHAe78K6upvUaiNj0UHtD/wBbg/gH/WaZbzf69iP4m/7CV1dXXh0v4Rltj7sy/WzfwR/e1X8/jXV1cHrPsVwaDt7Xx/AU+Surq54lpFY7Rv8AUT/eJ+NZthuCf3kf/eirq6vX9L9TkybLvg//ADl/4T/21q9LQ11cufaHgZXtf/zOf++X/ojrS8B+qT+EUNdQ9RtfwpDyVTtH44X+8/Fai4f1mF/4l/vjrq6mj9BHtlz3l/US/wAB++qfL7K0FdXGij0N8F7J9zffSXP4rXV1MZEpXV1dXOO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076" name="Picture 4" descr="http://sphotos-a.xx.fbcdn.net/hphotos-ash4/c0.0.322.322/p403x403/602449_512849762067655_35375899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772816"/>
            <a:ext cx="432048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92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orden de servir al Señor no elimina la posibilidad de escoger.  Cualquier servicio que no sea voluntario es inútil.  Dios pone ante los hombres la vida y la muerte y los insta a escoger la vida, pero no interfiere cuando eligen lo contrario, ni tampoco los protege de sus resultados naturales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Extraido del Comentario Bíblico adventista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96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12961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b="1" u="sng" dirty="0">
                <a:solidFill>
                  <a:srgbClr val="FF0000"/>
                </a:solidFill>
              </a:rPr>
              <a:t>Identifique las tres personas de la trinidad</a:t>
            </a:r>
            <a:r>
              <a:rPr lang="es-CO" sz="3600" b="1" u="sng" dirty="0" smtClean="0">
                <a:solidFill>
                  <a:srgbClr val="FF0000"/>
                </a:solidFill>
              </a:rPr>
              <a:t>:</a:t>
            </a:r>
            <a:endParaRPr lang="es-CO" sz="3600" b="1" u="sng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9512" y="2132856"/>
            <a:ext cx="49685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Mat.28:19</a:t>
            </a:r>
            <a:r>
              <a:rPr lang="es-CO" sz="3200" dirty="0"/>
              <a:t>. Por tanto, id y haced discípulos</a:t>
            </a:r>
            <a:r>
              <a:rPr lang="es-CO" sz="3200" baseline="30000" dirty="0"/>
              <a:t> </a:t>
            </a:r>
            <a:r>
              <a:rPr lang="es-CO" sz="3200" dirty="0"/>
              <a:t>a todas las naciones, bautizándolos en el nombre del</a:t>
            </a:r>
            <a:r>
              <a:rPr lang="es-CO" sz="3200" baseline="30000" dirty="0"/>
              <a:t> </a:t>
            </a:r>
            <a:r>
              <a:rPr lang="es-CO" sz="3200" dirty="0"/>
              <a:t> </a:t>
            </a:r>
            <a:r>
              <a:rPr lang="es-CO" sz="3200" i="1" u="sng" dirty="0"/>
              <a:t>Padre</a:t>
            </a:r>
            <a:r>
              <a:rPr lang="es-CO" sz="3200" dirty="0"/>
              <a:t>, del </a:t>
            </a:r>
            <a:r>
              <a:rPr lang="es-CO" sz="3200" i="1" u="sng" dirty="0"/>
              <a:t>Hijo</a:t>
            </a:r>
            <a:r>
              <a:rPr lang="es-CO" sz="3200" dirty="0"/>
              <a:t> y del </a:t>
            </a:r>
            <a:r>
              <a:rPr lang="es-CO" sz="3200" i="1" u="sng" dirty="0"/>
              <a:t>Espíritu Santo</a:t>
            </a:r>
            <a:r>
              <a:rPr lang="es-CO" sz="3200" dirty="0"/>
              <a:t>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35293" y="4941168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2Cor.13:14</a:t>
            </a:r>
            <a:r>
              <a:rPr lang="es-CO" sz="3200" dirty="0"/>
              <a:t>. La gracia del </a:t>
            </a:r>
            <a:r>
              <a:rPr lang="es-CO" sz="3200" i="1" u="sng" dirty="0"/>
              <a:t>Señor Jesucristo</a:t>
            </a:r>
            <a:r>
              <a:rPr lang="es-CO" sz="3200" dirty="0"/>
              <a:t>, el amor de </a:t>
            </a:r>
            <a:r>
              <a:rPr lang="es-CO" sz="3200" i="1" u="sng" dirty="0"/>
              <a:t>Dios</a:t>
            </a:r>
            <a:r>
              <a:rPr lang="es-CO" sz="3200" dirty="0"/>
              <a:t> y la comunión del </a:t>
            </a:r>
            <a:r>
              <a:rPr lang="es-CO" sz="3200" i="1" u="sng" dirty="0"/>
              <a:t>Espíritu Santo</a:t>
            </a:r>
            <a:r>
              <a:rPr lang="es-CO" sz="3200" dirty="0"/>
              <a:t> sean con todos vosotros.</a:t>
            </a:r>
          </a:p>
        </p:txBody>
      </p:sp>
      <p:pic>
        <p:nvPicPr>
          <p:cNvPr id="4098" name="Picture 2" descr="http://www.diosvidacristiana.com/wp-content/uploads/2009/07/bautism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1" y="2132856"/>
            <a:ext cx="3252124" cy="243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02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Este texto de </a:t>
            </a:r>
            <a:r>
              <a:rPr lang="es-CO" dirty="0" smtClean="0">
                <a:solidFill>
                  <a:srgbClr val="FF0000"/>
                </a:solidFill>
              </a:rPr>
              <a:t>2 Cor</a:t>
            </a:r>
            <a:r>
              <a:rPr lang="es-CO" dirty="0" smtClean="0"/>
              <a:t> se </a:t>
            </a:r>
            <a:r>
              <a:rPr lang="es-CO" dirty="0"/>
              <a:t>llegó a conocer </a:t>
            </a:r>
            <a:r>
              <a:rPr lang="es-CO" dirty="0" smtClean="0"/>
              <a:t>en la iglesia primitiva como </a:t>
            </a:r>
            <a:r>
              <a:rPr lang="es-CO" dirty="0"/>
              <a:t>la bendición apostólica</a:t>
            </a:r>
            <a:r>
              <a:rPr lang="es-CO" dirty="0" smtClean="0"/>
              <a:t>.</a:t>
            </a:r>
            <a:r>
              <a:rPr lang="es-CO" dirty="0"/>
              <a:t> y también era pronunciado en el bautismo de los nuevos creyentes </a:t>
            </a:r>
            <a:r>
              <a:rPr lang="es-CO" dirty="0" smtClean="0"/>
              <a:t>(conforme Cristo la había ordenado), y </a:t>
            </a:r>
            <a:r>
              <a:rPr lang="es-CO" dirty="0"/>
              <a:t>en la despedida de las asambleas cristianas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/>
              <a:t>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bendición de despedida en el AT </a:t>
            </a:r>
            <a:r>
              <a:rPr lang="es-CO" dirty="0" smtClean="0"/>
              <a:t>(ordenada por Dios), también </a:t>
            </a:r>
            <a:r>
              <a:rPr lang="es-CO" dirty="0"/>
              <a:t>era de naturaleza triple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Num.6:22-26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. </a:t>
            </a:r>
            <a:endParaRPr lang="es-CO" dirty="0" smtClean="0"/>
          </a:p>
          <a:p>
            <a:endParaRPr lang="es-CO" dirty="0"/>
          </a:p>
          <a:p>
            <a:pPr marL="0" indent="0" algn="ctr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La </a:t>
            </a:r>
            <a:r>
              <a:rPr lang="es-CO" b="1" i="1" dirty="0">
                <a:solidFill>
                  <a:srgbClr val="FF0000"/>
                </a:solidFill>
              </a:rPr>
              <a:t>prueba de toda verdadera experiencia cristiana </a:t>
            </a:r>
            <a:r>
              <a:rPr lang="es-CO" b="1" i="1" dirty="0" smtClean="0">
                <a:solidFill>
                  <a:srgbClr val="FF0000"/>
                </a:solidFill>
              </a:rPr>
              <a:t>es </a:t>
            </a:r>
            <a:r>
              <a:rPr lang="es-CO" b="1" i="1" u="sng" dirty="0" smtClean="0">
                <a:solidFill>
                  <a:srgbClr val="FF0000"/>
                </a:solidFill>
              </a:rPr>
              <a:t>compañerismo</a:t>
            </a:r>
            <a:r>
              <a:rPr lang="es-CO" b="1" i="1" dirty="0" smtClean="0">
                <a:solidFill>
                  <a:srgbClr val="FF0000"/>
                </a:solidFill>
              </a:rPr>
              <a:t> </a:t>
            </a:r>
            <a:r>
              <a:rPr lang="es-CO" b="1" i="1" dirty="0">
                <a:solidFill>
                  <a:srgbClr val="FF0000"/>
                </a:solidFill>
              </a:rPr>
              <a:t>y </a:t>
            </a:r>
            <a:r>
              <a:rPr lang="es-CO" b="1" i="1" u="sng" dirty="0">
                <a:solidFill>
                  <a:srgbClr val="FF0000"/>
                </a:solidFill>
              </a:rPr>
              <a:t>comunión con Dios</a:t>
            </a:r>
            <a:r>
              <a:rPr lang="es-CO" b="1" i="1" dirty="0">
                <a:solidFill>
                  <a:srgbClr val="FF0000"/>
                </a:solidFill>
              </a:rPr>
              <a:t> por medio del Espíritu Santo.</a:t>
            </a:r>
            <a:r>
              <a:rPr lang="es-CO" b="1" i="1" dirty="0" smtClean="0">
                <a:solidFill>
                  <a:srgbClr val="FF0000"/>
                </a:solidFill>
              </a:rPr>
              <a:t> </a:t>
            </a:r>
            <a:endParaRPr lang="es-CO" b="1" i="1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71723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40871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600" b="1" u="sng" dirty="0">
                <a:solidFill>
                  <a:srgbClr val="FF0000"/>
                </a:solidFill>
              </a:rPr>
              <a:t>Compruebe si cada uno de ellos es Dios:</a:t>
            </a:r>
          </a:p>
          <a:p>
            <a:pPr marL="514350" indent="-514350">
              <a:buAutoNum type="arabicParenR"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3900" b="1" dirty="0" smtClean="0"/>
              <a:t>1)</a:t>
            </a:r>
            <a:r>
              <a:rPr lang="es-CO" dirty="0" smtClean="0">
                <a:solidFill>
                  <a:srgbClr val="FF0000"/>
                </a:solidFill>
              </a:rPr>
              <a:t>. Gén.1:1</a:t>
            </a:r>
            <a:r>
              <a:rPr lang="es-CO" dirty="0" smtClean="0"/>
              <a:t>.  </a:t>
            </a:r>
            <a:r>
              <a:rPr lang="es-CO" dirty="0"/>
              <a:t>En el principio </a:t>
            </a:r>
            <a:r>
              <a:rPr lang="es-CO" dirty="0" smtClean="0"/>
              <a:t>creó </a:t>
            </a:r>
            <a:r>
              <a:rPr lang="es-CO" dirty="0"/>
              <a:t>Dios los cielos y la tierra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Juan </a:t>
            </a:r>
            <a:r>
              <a:rPr lang="es-CO" dirty="0">
                <a:solidFill>
                  <a:srgbClr val="FF0000"/>
                </a:solidFill>
              </a:rPr>
              <a:t>3:16</a:t>
            </a:r>
            <a:r>
              <a:rPr lang="es-CO" dirty="0" smtClean="0"/>
              <a:t>.</a:t>
            </a:r>
            <a:r>
              <a:rPr lang="es-CO" dirty="0"/>
              <a:t> </a:t>
            </a:r>
            <a:r>
              <a:rPr lang="es-CO" dirty="0" smtClean="0"/>
              <a:t>«De </a:t>
            </a:r>
            <a:r>
              <a:rPr lang="es-CO" dirty="0"/>
              <a:t>tal manera amó Dios al mundo, que ha dado a su Hijo unigénito, para que todo aquel que en él </a:t>
            </a:r>
            <a:r>
              <a:rPr lang="es-CO" dirty="0" smtClean="0"/>
              <a:t>cree </a:t>
            </a:r>
            <a:r>
              <a:rPr lang="es-CO" dirty="0"/>
              <a:t>no se pierda</a:t>
            </a:r>
            <a:r>
              <a:rPr lang="es-CO" dirty="0" smtClean="0"/>
              <a:t>, </a:t>
            </a:r>
            <a:r>
              <a:rPr lang="es-CO" dirty="0"/>
              <a:t>sino que tenga vida </a:t>
            </a:r>
            <a:r>
              <a:rPr lang="es-CO" dirty="0" smtClean="0"/>
              <a:t>eterna».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Nota. Aquí aparece Dios Padre como el originador de la creación, y luego aparece como el Dios Padre originador de la salvación.</a:t>
            </a:r>
          </a:p>
          <a:p>
            <a:pPr marL="0" indent="0">
              <a:buNone/>
            </a:pPr>
            <a:r>
              <a:rPr lang="es-CO" dirty="0"/>
              <a:t>El amor es el atributo resaltante del Creador respecto a sus criaturas.  Es la fuerza predominante en el gobierno divino.  “</a:t>
            </a:r>
            <a:r>
              <a:rPr lang="es-CO" i="1" u="sng" dirty="0"/>
              <a:t>Dios es amor</a:t>
            </a:r>
            <a:r>
              <a:rPr lang="es-CO" dirty="0"/>
              <a:t>” </a:t>
            </a:r>
            <a:r>
              <a:rPr lang="es-CO" dirty="0" smtClean="0"/>
              <a:t>dice </a:t>
            </a:r>
            <a:r>
              <a:rPr lang="es-CO" dirty="0" smtClean="0">
                <a:solidFill>
                  <a:srgbClr val="FF0000"/>
                </a:solidFill>
              </a:rPr>
              <a:t>(1Juan.4:8</a:t>
            </a:r>
            <a:r>
              <a:rPr lang="es-CO" dirty="0">
                <a:solidFill>
                  <a:srgbClr val="FF0000"/>
                </a:solidFill>
              </a:rPr>
              <a:t>). </a:t>
            </a: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67950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4200" b="1" dirty="0"/>
              <a:t>2)</a:t>
            </a:r>
            <a:r>
              <a:rPr lang="es-CO" dirty="0"/>
              <a:t> </a:t>
            </a:r>
            <a:r>
              <a:rPr lang="es-CO" dirty="0" smtClean="0">
                <a:solidFill>
                  <a:srgbClr val="FF0000"/>
                </a:solidFill>
              </a:rPr>
              <a:t>Rom.9:5</a:t>
            </a:r>
            <a:r>
              <a:rPr lang="es-CO" dirty="0" smtClean="0"/>
              <a:t>. A </a:t>
            </a:r>
            <a:r>
              <a:rPr lang="es-CO" dirty="0"/>
              <a:t>ellos también pertenecen los patriarcas, de los cuales, según la carne, vino Cristo</a:t>
            </a:r>
            <a:r>
              <a:rPr lang="es-CO" dirty="0" smtClean="0"/>
              <a:t>, </a:t>
            </a:r>
            <a:r>
              <a:rPr lang="es-CO" dirty="0"/>
              <a:t>el cual es </a:t>
            </a:r>
            <a:r>
              <a:rPr lang="es-CO" i="1" u="sng" dirty="0"/>
              <a:t>Dios</a:t>
            </a:r>
            <a:r>
              <a:rPr lang="es-CO" dirty="0"/>
              <a:t> sobre todas las cosas, bendito por los </a:t>
            </a:r>
            <a:r>
              <a:rPr lang="es-CO" dirty="0" smtClean="0"/>
              <a:t>siglos. Amén.</a:t>
            </a:r>
          </a:p>
          <a:p>
            <a:pPr marL="0" indent="0">
              <a:buNone/>
            </a:pPr>
            <a:endParaRPr lang="es-CO" dirty="0"/>
          </a:p>
          <a:p>
            <a:r>
              <a:rPr lang="es-CO" dirty="0" smtClean="0">
                <a:solidFill>
                  <a:srgbClr val="FF0000"/>
                </a:solidFill>
              </a:rPr>
              <a:t>Juan </a:t>
            </a:r>
            <a:r>
              <a:rPr lang="es-CO" dirty="0">
                <a:solidFill>
                  <a:srgbClr val="FF0000"/>
                </a:solidFill>
              </a:rPr>
              <a:t>1:1-3</a:t>
            </a:r>
            <a:r>
              <a:rPr lang="es-CO" dirty="0" smtClean="0"/>
              <a:t>,</a:t>
            </a:r>
            <a:r>
              <a:rPr lang="es-CO" dirty="0"/>
              <a:t> En el principio era el </a:t>
            </a:r>
            <a:r>
              <a:rPr lang="es-CO" dirty="0" smtClean="0"/>
              <a:t>Verbo,</a:t>
            </a:r>
            <a:r>
              <a:rPr lang="es-CO" baseline="30000" dirty="0"/>
              <a:t> </a:t>
            </a:r>
            <a:r>
              <a:rPr lang="es-CO" dirty="0" smtClean="0"/>
              <a:t>el </a:t>
            </a:r>
            <a:r>
              <a:rPr lang="es-CO" dirty="0"/>
              <a:t>Verbo estaba con Dios </a:t>
            </a:r>
            <a:r>
              <a:rPr lang="es-CO" dirty="0" smtClean="0"/>
              <a:t>y </a:t>
            </a:r>
            <a:r>
              <a:rPr lang="es-CO" dirty="0"/>
              <a:t>el </a:t>
            </a:r>
            <a:r>
              <a:rPr lang="es-CO" i="1" u="sng" dirty="0"/>
              <a:t>Verbo era </a:t>
            </a:r>
            <a:r>
              <a:rPr lang="es-CO" i="1" u="sng" dirty="0" smtClean="0"/>
              <a:t>Dios</a:t>
            </a:r>
            <a:r>
              <a:rPr lang="es-CO" dirty="0" smtClean="0"/>
              <a:t>.</a:t>
            </a:r>
            <a:r>
              <a:rPr lang="es-CO" b="1" baseline="30000" dirty="0"/>
              <a:t> </a:t>
            </a:r>
            <a:r>
              <a:rPr lang="es-CO" dirty="0" smtClean="0"/>
              <a:t>Este </a:t>
            </a:r>
            <a:r>
              <a:rPr lang="es-CO" dirty="0"/>
              <a:t>estaba en el principio con </a:t>
            </a:r>
            <a:r>
              <a:rPr lang="es-CO" dirty="0" smtClean="0"/>
              <a:t>Dios </a:t>
            </a:r>
            <a:r>
              <a:rPr lang="es-CO" b="1" baseline="30000" dirty="0" smtClean="0"/>
              <a:t>3 </a:t>
            </a:r>
            <a:r>
              <a:rPr lang="es-CO" dirty="0"/>
              <a:t>Todas las cosas por medio de </a:t>
            </a:r>
            <a:r>
              <a:rPr lang="es-CO" dirty="0" smtClean="0"/>
              <a:t>él fueron </a:t>
            </a:r>
            <a:r>
              <a:rPr lang="es-CO" dirty="0"/>
              <a:t>hechas</a:t>
            </a:r>
            <a:r>
              <a:rPr lang="es-CO" dirty="0" smtClean="0"/>
              <a:t>, </a:t>
            </a:r>
            <a:r>
              <a:rPr lang="es-CO" dirty="0"/>
              <a:t>y sin él nada de lo que ha sido </a:t>
            </a:r>
            <a:r>
              <a:rPr lang="es-CO" dirty="0" smtClean="0"/>
              <a:t>hecho fue </a:t>
            </a:r>
            <a:r>
              <a:rPr lang="es-CO" dirty="0"/>
              <a:t>hecho</a:t>
            </a:r>
            <a:r>
              <a:rPr lang="es-CO" dirty="0" smtClean="0"/>
              <a:t>. 14.</a:t>
            </a:r>
            <a:r>
              <a:rPr lang="es-CO" b="1" baseline="30000" dirty="0"/>
              <a:t> </a:t>
            </a:r>
            <a:endParaRPr lang="es-CO" b="1" baseline="30000" dirty="0" smtClean="0"/>
          </a:p>
          <a:p>
            <a:endParaRPr lang="es-CO" b="1" baseline="30000" dirty="0"/>
          </a:p>
          <a:p>
            <a:r>
              <a:rPr lang="es-CO" b="1" baseline="30000" dirty="0" smtClean="0"/>
              <a:t>14 </a:t>
            </a:r>
            <a:r>
              <a:rPr lang="es-CO" dirty="0"/>
              <a:t>Y el</a:t>
            </a:r>
            <a:r>
              <a:rPr lang="es-CO" i="1" u="sng" dirty="0"/>
              <a:t> Verbo se hizo </a:t>
            </a:r>
            <a:r>
              <a:rPr lang="es-CO" i="1" u="sng" dirty="0" smtClean="0"/>
              <a:t>carne</a:t>
            </a:r>
            <a:r>
              <a:rPr lang="es-CO" dirty="0" smtClean="0"/>
              <a:t> y habitó</a:t>
            </a:r>
            <a:r>
              <a:rPr lang="es-CO" baseline="30000" dirty="0"/>
              <a:t> </a:t>
            </a:r>
            <a:r>
              <a:rPr lang="es-CO" dirty="0" smtClean="0"/>
              <a:t> </a:t>
            </a:r>
            <a:r>
              <a:rPr lang="es-CO" dirty="0"/>
              <a:t>entre nosotros lleno de </a:t>
            </a:r>
            <a:r>
              <a:rPr lang="es-CO" dirty="0" smtClean="0"/>
              <a:t>gracia y </a:t>
            </a:r>
            <a:r>
              <a:rPr lang="es-CO" dirty="0"/>
              <a:t>de </a:t>
            </a:r>
            <a:r>
              <a:rPr lang="es-CO" dirty="0" smtClean="0"/>
              <a:t>verdad;</a:t>
            </a:r>
            <a:r>
              <a:rPr lang="es-CO" baseline="30000" dirty="0"/>
              <a:t> </a:t>
            </a:r>
            <a:r>
              <a:rPr lang="es-CO" dirty="0" smtClean="0"/>
              <a:t>y </a:t>
            </a:r>
            <a:r>
              <a:rPr lang="es-CO" dirty="0"/>
              <a:t>vimos su </a:t>
            </a:r>
            <a:r>
              <a:rPr lang="es-CO" dirty="0" smtClean="0"/>
              <a:t>gloria,</a:t>
            </a:r>
            <a:r>
              <a:rPr lang="es-CO" baseline="30000" dirty="0"/>
              <a:t> </a:t>
            </a:r>
            <a:r>
              <a:rPr lang="es-CO" dirty="0" smtClean="0"/>
              <a:t>gloria </a:t>
            </a:r>
            <a:r>
              <a:rPr lang="es-CO" dirty="0"/>
              <a:t>como del unigénito del Padre</a:t>
            </a:r>
            <a:r>
              <a:rPr lang="es-CO" dirty="0" smtClean="0"/>
              <a:t>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20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908720"/>
            <a:ext cx="4906888" cy="56166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dirty="0"/>
              <a:t>Nota. Aquí claramente se identifica a la segunda persona de la Trinidad como el Hijo a través de quién el Padre Creó  todas las cosas, Jesucristo, quien se hiso carne </a:t>
            </a:r>
            <a:r>
              <a:rPr lang="es-CO" sz="3600" dirty="0" smtClean="0"/>
              <a:t>en el vientre de María.</a:t>
            </a:r>
            <a:endParaRPr lang="es-CO" sz="3600" dirty="0"/>
          </a:p>
        </p:txBody>
      </p:sp>
      <p:pic>
        <p:nvPicPr>
          <p:cNvPr id="1026" name="Picture 2" descr="http://hagaseestar.files.wordpress.com/2010/12/marc3ada-madre-de-di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96752"/>
            <a:ext cx="3384376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8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3168352"/>
          </a:xfrm>
        </p:spPr>
        <p:txBody>
          <a:bodyPr>
            <a:normAutofit fontScale="92500" lnSpcReduction="10000"/>
          </a:bodyPr>
          <a:lstStyle/>
          <a:p>
            <a:r>
              <a:rPr lang="es-CO" sz="4300" b="1" dirty="0"/>
              <a:t>3)</a:t>
            </a: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Hechos 5:3,4</a:t>
            </a:r>
            <a:r>
              <a:rPr lang="es-CO" dirty="0"/>
              <a:t>; </a:t>
            </a:r>
            <a:r>
              <a:rPr lang="es-CO" dirty="0" smtClean="0"/>
              <a:t>Pedro </a:t>
            </a:r>
            <a:r>
              <a:rPr lang="es-CO" dirty="0"/>
              <a:t>le dijo: </a:t>
            </a:r>
            <a:r>
              <a:rPr lang="es-CO" dirty="0" smtClean="0"/>
              <a:t> «Ananías</a:t>
            </a:r>
            <a:r>
              <a:rPr lang="es-CO" dirty="0"/>
              <a:t>, ¿por qué llenó Satanás tu corazón para que mintieras al </a:t>
            </a:r>
            <a:r>
              <a:rPr lang="es-CO" i="1" u="sng" dirty="0"/>
              <a:t>Espíritu Santo</a:t>
            </a:r>
            <a:r>
              <a:rPr lang="es-CO" dirty="0"/>
              <a:t> y sustrajeras del producto de la venta de la heredad? </a:t>
            </a:r>
            <a:r>
              <a:rPr lang="es-CO" b="1" baseline="30000" dirty="0" smtClean="0"/>
              <a:t>4 </a:t>
            </a:r>
            <a:r>
              <a:rPr lang="es-CO" dirty="0"/>
              <a:t>Reteniéndola, ¿no te quedaba a ti?, y vendida, ¿no estaba en tu poder? ¿Por qué pusiste esto en tu corazón? No has mentido a los hombres, sino a </a:t>
            </a:r>
            <a:r>
              <a:rPr lang="es-CO" i="1" u="sng" dirty="0" smtClean="0"/>
              <a:t>Dios»</a:t>
            </a:r>
            <a:r>
              <a:rPr lang="es-CO" dirty="0" smtClean="0"/>
              <a:t>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95536" y="4065815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2Ped.1:21</a:t>
            </a:r>
            <a:r>
              <a:rPr lang="es-CO" sz="2800" dirty="0"/>
              <a:t>. porque nunca la profecía fue traída por voluntad humana, sino que los santos hombres de </a:t>
            </a:r>
            <a:r>
              <a:rPr lang="es-CO" sz="2800" i="1" u="sng" dirty="0"/>
              <a:t>Dios</a:t>
            </a:r>
            <a:r>
              <a:rPr lang="es-CO" sz="2800" dirty="0"/>
              <a:t> hablaron siendo inspirados por el </a:t>
            </a:r>
            <a:r>
              <a:rPr lang="es-CO" sz="2800" i="1" u="sng" dirty="0"/>
              <a:t>Espíritu Santo.</a:t>
            </a:r>
          </a:p>
        </p:txBody>
      </p:sp>
      <p:pic>
        <p:nvPicPr>
          <p:cNvPr id="2050" name="Picture 2" descr="http://reflexiones-cristianas.org/wp-content/uploads/2013/01/espiritu.jpg?84cd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438" y="3999318"/>
            <a:ext cx="3810000" cy="253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79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600" b="1" u="sng" dirty="0">
                <a:solidFill>
                  <a:srgbClr val="FF0000"/>
                </a:solidFill>
              </a:rPr>
              <a:t>Aunque hay tres personas de la Deidad ¿Cómo se les presenta en la Biblia?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Deut.6:4</a:t>
            </a:r>
            <a:r>
              <a:rPr lang="es-CO" dirty="0" smtClean="0"/>
              <a:t>;</a:t>
            </a:r>
            <a:r>
              <a:rPr lang="es-CO" dirty="0"/>
              <a:t> </a:t>
            </a:r>
            <a:r>
              <a:rPr lang="es-CO" dirty="0" smtClean="0"/>
              <a:t>«Oye</a:t>
            </a:r>
            <a:r>
              <a:rPr lang="es-CO" dirty="0"/>
              <a:t>, Israel</a:t>
            </a:r>
            <a:r>
              <a:rPr lang="es-CO" dirty="0" smtClean="0"/>
              <a:t>: </a:t>
            </a:r>
            <a:r>
              <a:rPr lang="es-CO" dirty="0"/>
              <a:t>Jehová, nuestro Dios, Jehová uno </a:t>
            </a:r>
            <a:r>
              <a:rPr lang="es-CO" dirty="0" smtClean="0"/>
              <a:t>es».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Juan 10:30</a:t>
            </a:r>
            <a:r>
              <a:rPr lang="es-CO" dirty="0"/>
              <a:t>; </a:t>
            </a:r>
            <a:r>
              <a:rPr lang="es-CO" dirty="0" smtClean="0"/>
              <a:t>«El </a:t>
            </a:r>
            <a:r>
              <a:rPr lang="es-CO" dirty="0"/>
              <a:t>Padre y yo uno </a:t>
            </a:r>
            <a:r>
              <a:rPr lang="es-CO" dirty="0" smtClean="0"/>
              <a:t>somos».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Efe.4:5,6</a:t>
            </a:r>
            <a:r>
              <a:rPr lang="es-CO" dirty="0" smtClean="0"/>
              <a:t>. «</a:t>
            </a:r>
            <a:r>
              <a:rPr lang="es-CO" dirty="0"/>
              <a:t>U</a:t>
            </a:r>
            <a:r>
              <a:rPr lang="es-CO" dirty="0" smtClean="0"/>
              <a:t>n </a:t>
            </a:r>
            <a:r>
              <a:rPr lang="es-CO" dirty="0"/>
              <a:t>solo Señor</a:t>
            </a:r>
            <a:r>
              <a:rPr lang="es-CO" dirty="0" smtClean="0"/>
              <a:t>,…»</a:t>
            </a:r>
            <a:r>
              <a:rPr lang="es-CO" dirty="0"/>
              <a:t> </a:t>
            </a:r>
            <a:r>
              <a:rPr lang="es-CO" b="1" baseline="30000" dirty="0" smtClean="0"/>
              <a:t>6  «</a:t>
            </a:r>
            <a:r>
              <a:rPr lang="es-CO" dirty="0" smtClean="0"/>
              <a:t>un </a:t>
            </a:r>
            <a:r>
              <a:rPr lang="es-CO" dirty="0"/>
              <a:t>solo Dios y Padre de todos, el cual es sobre todos y por todos y en </a:t>
            </a:r>
            <a:r>
              <a:rPr lang="es-CO" dirty="0" smtClean="0"/>
              <a:t>todos».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Nota. «</a:t>
            </a:r>
            <a:r>
              <a:rPr lang="es-CO" i="1" dirty="0" smtClean="0"/>
              <a:t>Los miembros de la Trinidad, son uno en propósito, mente y carácter, pro no en persona</a:t>
            </a:r>
            <a:r>
              <a:rPr lang="es-CO" dirty="0" smtClean="0"/>
              <a:t>» Extraido de</a:t>
            </a:r>
            <a:r>
              <a:rPr lang="es-CO" dirty="0" smtClean="0">
                <a:solidFill>
                  <a:srgbClr val="FF0000"/>
                </a:solidFill>
              </a:rPr>
              <a:t> (Juan 17:21 ;Mensajes Selectos 3; J.T.3:260 p 5).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32640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600" u="sng" dirty="0" smtClean="0">
                <a:solidFill>
                  <a:srgbClr val="FF0000"/>
                </a:solidFill>
              </a:rPr>
              <a:t>¿Qué dos actos nos revelas que el Padre, el Hijo y el E. Santo son un solo Dios?</a:t>
            </a:r>
          </a:p>
          <a:p>
            <a:endParaRPr lang="es-CO" dirty="0" smtClean="0"/>
          </a:p>
          <a:p>
            <a:r>
              <a:rPr lang="es-CO" sz="3600" b="1" dirty="0" smtClean="0"/>
              <a:t>1)</a:t>
            </a:r>
            <a:r>
              <a:rPr lang="es-CO" dirty="0" smtClean="0"/>
              <a:t> </a:t>
            </a:r>
            <a:r>
              <a:rPr lang="es-CO" b="1" u="sng" dirty="0" smtClean="0"/>
              <a:t>La creación: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Gén.1;1,2,26</a:t>
            </a:r>
            <a:r>
              <a:rPr lang="es-CO" dirty="0" smtClean="0"/>
              <a:t>; En </a:t>
            </a:r>
            <a:r>
              <a:rPr lang="es-CO" dirty="0"/>
              <a:t>el principio </a:t>
            </a:r>
            <a:r>
              <a:rPr lang="es-CO" dirty="0" smtClean="0"/>
              <a:t>creo </a:t>
            </a:r>
            <a:r>
              <a:rPr lang="es-CO" i="1" u="sng" dirty="0" smtClean="0"/>
              <a:t>Dios</a:t>
            </a:r>
            <a:r>
              <a:rPr lang="es-CO" dirty="0" smtClean="0"/>
              <a:t> </a:t>
            </a:r>
            <a:r>
              <a:rPr lang="es-CO" dirty="0"/>
              <a:t>los cielos y la </a:t>
            </a:r>
            <a:r>
              <a:rPr lang="es-CO" dirty="0" smtClean="0"/>
              <a:t>tierra.</a:t>
            </a:r>
            <a:r>
              <a:rPr lang="es-CO" b="1" baseline="30000" dirty="0" smtClean="0"/>
              <a:t>2 </a:t>
            </a:r>
            <a:r>
              <a:rPr lang="es-CO" dirty="0"/>
              <a:t>La tierra estaba desordenada y vacía, las tinieblas estaban sobre la faz del </a:t>
            </a:r>
            <a:r>
              <a:rPr lang="es-CO" dirty="0" smtClean="0"/>
              <a:t>abismo</a:t>
            </a:r>
            <a:r>
              <a:rPr lang="es-CO" baseline="30000" dirty="0"/>
              <a:t> </a:t>
            </a:r>
            <a:r>
              <a:rPr lang="es-CO" dirty="0" smtClean="0"/>
              <a:t>y </a:t>
            </a:r>
            <a:r>
              <a:rPr lang="es-CO" dirty="0"/>
              <a:t>el </a:t>
            </a:r>
            <a:r>
              <a:rPr lang="es-CO" i="1" u="sng" dirty="0"/>
              <a:t>espíritu de Dios</a:t>
            </a:r>
            <a:r>
              <a:rPr lang="es-CO" dirty="0"/>
              <a:t> se movía sobre la faz de las aguas</a:t>
            </a:r>
            <a:r>
              <a:rPr lang="es-CO" dirty="0" smtClean="0"/>
              <a:t>.</a:t>
            </a:r>
          </a:p>
          <a:p>
            <a:endParaRPr lang="es-CO" dirty="0" smtClean="0"/>
          </a:p>
          <a:p>
            <a:r>
              <a:rPr lang="es-CO" dirty="0" smtClean="0">
                <a:solidFill>
                  <a:srgbClr val="FF0000"/>
                </a:solidFill>
              </a:rPr>
              <a:t>Juan1:1-3;</a:t>
            </a:r>
            <a:r>
              <a:rPr lang="es-CO" dirty="0"/>
              <a:t> En el principio era el </a:t>
            </a:r>
            <a:r>
              <a:rPr lang="es-CO" dirty="0" smtClean="0"/>
              <a:t>Verbo, el </a:t>
            </a:r>
            <a:r>
              <a:rPr lang="es-CO" dirty="0"/>
              <a:t>Verbo estaba con Dios </a:t>
            </a:r>
            <a:r>
              <a:rPr lang="es-CO" dirty="0" smtClean="0"/>
              <a:t>y </a:t>
            </a:r>
            <a:r>
              <a:rPr lang="es-CO" dirty="0"/>
              <a:t>el Verbo era Dios</a:t>
            </a:r>
            <a:r>
              <a:rPr lang="es-CO" dirty="0" smtClean="0"/>
              <a:t>. </a:t>
            </a:r>
            <a:r>
              <a:rPr lang="es-CO" b="1" baseline="30000" dirty="0" smtClean="0"/>
              <a:t>2 </a:t>
            </a:r>
            <a:r>
              <a:rPr lang="es-CO" dirty="0"/>
              <a:t>Este estaba en el principio con </a:t>
            </a:r>
            <a:r>
              <a:rPr lang="es-CO" dirty="0" smtClean="0"/>
              <a:t>Dios.</a:t>
            </a:r>
            <a:r>
              <a:rPr lang="es-CO" dirty="0"/>
              <a:t> </a:t>
            </a:r>
            <a:r>
              <a:rPr lang="es-CO" b="1" baseline="30000" dirty="0" smtClean="0"/>
              <a:t>3 </a:t>
            </a:r>
            <a:r>
              <a:rPr lang="es-CO" dirty="0"/>
              <a:t>Todas las cosas por medio de </a:t>
            </a:r>
            <a:r>
              <a:rPr lang="es-CO" dirty="0" smtClean="0"/>
              <a:t>él fueron </a:t>
            </a:r>
            <a:r>
              <a:rPr lang="es-CO" dirty="0"/>
              <a:t>hechas</a:t>
            </a:r>
            <a:r>
              <a:rPr lang="es-CO" dirty="0" smtClean="0"/>
              <a:t>, </a:t>
            </a:r>
            <a:r>
              <a:rPr lang="es-CO" dirty="0" smtClean="0">
                <a:solidFill>
                  <a:srgbClr val="FF0000"/>
                </a:solidFill>
              </a:rPr>
              <a:t>Verso 14</a:t>
            </a:r>
            <a:r>
              <a:rPr lang="es-CO" dirty="0" smtClean="0"/>
              <a:t>.</a:t>
            </a:r>
            <a:r>
              <a:rPr lang="es-CO" dirty="0"/>
              <a:t> Y el Verbo se hizo </a:t>
            </a:r>
            <a:r>
              <a:rPr lang="es-CO" dirty="0" smtClean="0"/>
              <a:t>carne.</a:t>
            </a:r>
          </a:p>
        </p:txBody>
      </p:sp>
    </p:spTree>
    <p:extLst>
      <p:ext uri="{BB962C8B-B14F-4D97-AF65-F5344CB8AC3E}">
        <p14:creationId xmlns:p14="http://schemas.microsoft.com/office/powerpoint/2010/main" val="2737982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5482952" cy="55054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4000" dirty="0"/>
              <a:t>Nota. </a:t>
            </a:r>
            <a:r>
              <a:rPr lang="es-CO" sz="4000" i="1" dirty="0"/>
              <a:t>Aquí </a:t>
            </a:r>
            <a:r>
              <a:rPr lang="es-CO" sz="4000" i="1" dirty="0" smtClean="0"/>
              <a:t>aparecen </a:t>
            </a:r>
            <a:r>
              <a:rPr lang="es-CO" sz="4000" i="1" dirty="0"/>
              <a:t>las tres personas de la Trinidad involucradas en la creación: Dios </a:t>
            </a:r>
            <a:r>
              <a:rPr lang="es-CO" sz="4000" i="1" dirty="0" smtClean="0"/>
              <a:t>Padre que habla, las palabras que pronuncia son Él  Verbo, Jesús,  </a:t>
            </a:r>
            <a:r>
              <a:rPr lang="es-CO" sz="4000" i="1" dirty="0"/>
              <a:t>y el Espíritu Santo, </a:t>
            </a:r>
            <a:r>
              <a:rPr lang="es-CO" sz="4000" i="1" dirty="0" smtClean="0"/>
              <a:t>los tres forman un </a:t>
            </a:r>
            <a:r>
              <a:rPr lang="es-CO" sz="4000" i="1" dirty="0"/>
              <a:t>solo Dios. </a:t>
            </a:r>
          </a:p>
        </p:txBody>
      </p:sp>
      <p:pic>
        <p:nvPicPr>
          <p:cNvPr id="1026" name="Picture 2" descr="http://blogsdelagente.com/monaguillos-sagrada-familia-banfield/files/La-creacion-del-mu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82763"/>
            <a:ext cx="280035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832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/>
          </a:bodyPr>
          <a:lstStyle/>
          <a:p>
            <a:endParaRPr lang="es-CO" sz="4000" b="1" dirty="0" smtClean="0"/>
          </a:p>
          <a:p>
            <a:r>
              <a:rPr lang="es-CO" sz="4000" b="1" dirty="0" smtClean="0"/>
              <a:t>2)</a:t>
            </a:r>
            <a:r>
              <a:rPr lang="es-CO" dirty="0" smtClean="0"/>
              <a:t>. </a:t>
            </a:r>
            <a:r>
              <a:rPr lang="es-CO" b="1" u="sng" dirty="0" smtClean="0"/>
              <a:t>La redención</a:t>
            </a:r>
            <a:r>
              <a:rPr lang="es-CO" dirty="0" smtClean="0"/>
              <a:t>:  </a:t>
            </a:r>
            <a:r>
              <a:rPr lang="es-CO" dirty="0">
                <a:solidFill>
                  <a:srgbClr val="FF0000"/>
                </a:solidFill>
              </a:rPr>
              <a:t>Juan </a:t>
            </a:r>
            <a:r>
              <a:rPr lang="es-CO" dirty="0" smtClean="0">
                <a:solidFill>
                  <a:srgbClr val="FF0000"/>
                </a:solidFill>
              </a:rPr>
              <a:t>3:16.</a:t>
            </a:r>
            <a:r>
              <a:rPr lang="es-CO" dirty="0" smtClean="0"/>
              <a:t> «De </a:t>
            </a:r>
            <a:r>
              <a:rPr lang="es-CO" dirty="0"/>
              <a:t>tal manera amó </a:t>
            </a:r>
            <a:r>
              <a:rPr lang="es-CO" i="1" u="sng" dirty="0"/>
              <a:t>Dios</a:t>
            </a:r>
            <a:r>
              <a:rPr lang="es-CO" dirty="0"/>
              <a:t> al mundo, que ha dado a su </a:t>
            </a:r>
            <a:r>
              <a:rPr lang="es-CO" i="1" u="sng" dirty="0"/>
              <a:t>Hijo</a:t>
            </a:r>
            <a:r>
              <a:rPr lang="es-CO" dirty="0"/>
              <a:t> unigénito, para que todo aquel que en él </a:t>
            </a:r>
            <a:r>
              <a:rPr lang="es-CO" dirty="0" smtClean="0"/>
              <a:t>cree</a:t>
            </a:r>
            <a:r>
              <a:rPr lang="es-CO" baseline="30000" dirty="0"/>
              <a:t> </a:t>
            </a:r>
            <a:r>
              <a:rPr lang="es-CO" dirty="0" smtClean="0"/>
              <a:t>no </a:t>
            </a:r>
            <a:r>
              <a:rPr lang="es-CO" dirty="0"/>
              <a:t>se pierda</a:t>
            </a:r>
            <a:r>
              <a:rPr lang="es-CO" dirty="0" smtClean="0"/>
              <a:t>, </a:t>
            </a:r>
            <a:r>
              <a:rPr lang="es-CO" dirty="0"/>
              <a:t>sino que tenga vida </a:t>
            </a:r>
            <a:r>
              <a:rPr lang="es-CO" dirty="0" smtClean="0"/>
              <a:t>eterna».</a:t>
            </a:r>
          </a:p>
          <a:p>
            <a:endParaRPr lang="es-CO" baseline="30000" dirty="0"/>
          </a:p>
          <a:p>
            <a:r>
              <a:rPr lang="es-CO" dirty="0" smtClean="0">
                <a:solidFill>
                  <a:srgbClr val="FF0000"/>
                </a:solidFill>
              </a:rPr>
              <a:t>Rom.8:26</a:t>
            </a:r>
            <a:r>
              <a:rPr lang="es-CO" dirty="0" smtClean="0"/>
              <a:t> De </a:t>
            </a:r>
            <a:r>
              <a:rPr lang="es-CO" dirty="0"/>
              <a:t>igual manera, el </a:t>
            </a:r>
            <a:r>
              <a:rPr lang="es-CO" i="1" u="sng" dirty="0"/>
              <a:t>Espíritu</a:t>
            </a:r>
            <a:r>
              <a:rPr lang="es-CO" dirty="0"/>
              <a:t> nos ayuda en nuestra debilidad, pues qué hemos de pedir como conviene, no lo sabemos, pero el Espíritu mismo </a:t>
            </a:r>
            <a:r>
              <a:rPr lang="es-CO" i="1" u="sng" dirty="0"/>
              <a:t>intercede</a:t>
            </a:r>
            <a:r>
              <a:rPr lang="es-CO" dirty="0"/>
              <a:t> por nosotros con gemidos indecibles</a:t>
            </a:r>
            <a:r>
              <a:rPr lang="es-CO" dirty="0" smtClean="0"/>
              <a:t>.</a:t>
            </a:r>
            <a:endParaRPr lang="es-CO" baseline="30000" dirty="0"/>
          </a:p>
        </p:txBody>
      </p:sp>
    </p:spTree>
    <p:extLst>
      <p:ext uri="{BB962C8B-B14F-4D97-AF65-F5344CB8AC3E}">
        <p14:creationId xmlns:p14="http://schemas.microsoft.com/office/powerpoint/2010/main" val="238711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762872" cy="604867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600" dirty="0"/>
              <a:t>Nota. En el </a:t>
            </a:r>
            <a:r>
              <a:rPr lang="es-CO" sz="3600" dirty="0" smtClean="0"/>
              <a:t>plan de </a:t>
            </a:r>
            <a:r>
              <a:rPr lang="es-CO" sz="3600" dirty="0"/>
              <a:t>redención aparecen también las mismas tres personas de la Trinidad, Dios el Padre, el Hijo y el Espíritu Santo. </a:t>
            </a:r>
            <a:endParaRPr lang="es-CO" sz="3600" dirty="0" smtClean="0"/>
          </a:p>
          <a:p>
            <a:pPr marL="0" indent="0" algn="ctr">
              <a:buNone/>
            </a:pPr>
            <a:r>
              <a:rPr lang="es-CO" sz="3600" i="1" dirty="0" smtClean="0"/>
              <a:t>Jesús siendo bautizado, el E. Santo que desciende en forma de paloma</a:t>
            </a:r>
            <a:r>
              <a:rPr lang="es-CO" sz="3600" dirty="0" smtClean="0"/>
              <a:t> y el Padre que dice desde el cielo: "</a:t>
            </a:r>
            <a:r>
              <a:rPr lang="es-CO" sz="3600" i="1" dirty="0" smtClean="0"/>
              <a:t>Este </a:t>
            </a:r>
            <a:r>
              <a:rPr lang="es-CO" sz="3600" i="1" dirty="0"/>
              <a:t>es mi Hijo amado, en quien tengo complacencia</a:t>
            </a:r>
            <a:r>
              <a:rPr lang="es-CO" sz="3600" dirty="0"/>
              <a:t>."</a:t>
            </a:r>
            <a:endParaRPr lang="es-CO" sz="3600" dirty="0" smtClean="0"/>
          </a:p>
          <a:p>
            <a:pPr marL="0" indent="0" algn="ctr">
              <a:buNone/>
            </a:pPr>
            <a:r>
              <a:rPr lang="es-CO" sz="3600" dirty="0" smtClean="0">
                <a:solidFill>
                  <a:srgbClr val="FF0000"/>
                </a:solidFill>
              </a:rPr>
              <a:t>(</a:t>
            </a:r>
            <a:r>
              <a:rPr lang="es-CO" sz="3600" dirty="0">
                <a:solidFill>
                  <a:srgbClr val="FF0000"/>
                </a:solidFill>
              </a:rPr>
              <a:t>Lea Mat.3:16,17).  </a:t>
            </a:r>
          </a:p>
          <a:p>
            <a:endParaRPr lang="es-CO" dirty="0"/>
          </a:p>
        </p:txBody>
      </p:sp>
      <p:pic>
        <p:nvPicPr>
          <p:cNvPr id="2050" name="Picture 2" descr="http://t2.gstatic.com/images?q=tbn:ANd9GcQTE_tz_XYWctcCC_310CVsJFIEFStC_8jcT9RIBFWFVplXJvW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412776"/>
            <a:ext cx="345638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062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300" b="1" u="sng" dirty="0">
                <a:solidFill>
                  <a:srgbClr val="FF0000"/>
                </a:solidFill>
              </a:rPr>
              <a:t>¿Quiénes acompañan a Dios en sus </a:t>
            </a:r>
            <a:r>
              <a:rPr lang="es-CO" sz="3300" b="1" u="sng" dirty="0" smtClean="0">
                <a:solidFill>
                  <a:srgbClr val="FF0000"/>
                </a:solidFill>
              </a:rPr>
              <a:t>mansiones </a:t>
            </a:r>
            <a:r>
              <a:rPr lang="es-CO" sz="3300" b="1" u="sng" dirty="0">
                <a:solidFill>
                  <a:srgbClr val="FF0000"/>
                </a:solidFill>
              </a:rPr>
              <a:t>celestiales?</a:t>
            </a:r>
          </a:p>
          <a:p>
            <a:endParaRPr lang="es-CO" dirty="0" smtClean="0"/>
          </a:p>
          <a:p>
            <a:pPr marL="0" indent="0">
              <a:buNone/>
            </a:pPr>
            <a:r>
              <a:rPr lang="es-CO" sz="3300" dirty="0" smtClean="0">
                <a:solidFill>
                  <a:srgbClr val="FF0000"/>
                </a:solidFill>
              </a:rPr>
              <a:t>Apoc.5:11</a:t>
            </a:r>
            <a:r>
              <a:rPr lang="es-CO" dirty="0" smtClean="0"/>
              <a:t>.</a:t>
            </a:r>
            <a:r>
              <a:rPr lang="es-CO" dirty="0"/>
              <a:t> Y miré, y oí la voz de muchos ángeles alrededor del trono y de los seres vivientes y de los ancianos. El número de ellos era miríadas de miríadas y millares de millares</a:t>
            </a:r>
            <a:r>
              <a:rPr lang="es-CO" dirty="0" smtClean="0"/>
              <a:t>.</a:t>
            </a:r>
          </a:p>
          <a:p>
            <a:endParaRPr lang="es-CO" dirty="0" smtClean="0"/>
          </a:p>
          <a:p>
            <a:r>
              <a:rPr lang="es-CO" dirty="0" smtClean="0"/>
              <a:t> </a:t>
            </a:r>
            <a:r>
              <a:rPr lang="es-CO" b="1" dirty="0"/>
              <a:t>Millones de millones. </a:t>
            </a:r>
            <a:r>
              <a:rPr lang="es-CO" dirty="0"/>
              <a:t>N</a:t>
            </a:r>
            <a:r>
              <a:rPr lang="es-CO" dirty="0" smtClean="0"/>
              <a:t>o </a:t>
            </a:r>
            <a:r>
              <a:rPr lang="es-CO" dirty="0"/>
              <a:t>es un número literal sino una indicación de huestes </a:t>
            </a:r>
            <a:r>
              <a:rPr lang="es-CO" dirty="0" smtClean="0"/>
              <a:t>innumerables. Según </a:t>
            </a:r>
            <a:r>
              <a:rPr lang="es-CO" dirty="0" smtClean="0">
                <a:solidFill>
                  <a:srgbClr val="FF0000"/>
                </a:solidFill>
              </a:rPr>
              <a:t>Dan.7:10</a:t>
            </a:r>
            <a:r>
              <a:rPr lang="es-CO" dirty="0"/>
              <a:t>, </a:t>
            </a:r>
            <a:r>
              <a:rPr lang="es-CO" dirty="0" smtClean="0"/>
              <a:t>son «</a:t>
            </a:r>
            <a:r>
              <a:rPr lang="es-CO" i="1" dirty="0" smtClean="0"/>
              <a:t>millares de millares</a:t>
            </a:r>
            <a:r>
              <a:rPr lang="es-CO" dirty="0" smtClean="0"/>
              <a:t>». Y el apóstol Pablo dice en </a:t>
            </a:r>
            <a:r>
              <a:rPr lang="es-CO" dirty="0" smtClean="0">
                <a:solidFill>
                  <a:srgbClr val="FF0000"/>
                </a:solidFill>
              </a:rPr>
              <a:t>Heb.12:22</a:t>
            </a:r>
            <a:r>
              <a:rPr lang="es-CO" dirty="0" smtClean="0"/>
              <a:t>, que son «muchos millares de ángeles». Total de que su numero exacto no se conoce.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7593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Los ángeles son nuestros amigos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pic>
        <p:nvPicPr>
          <p:cNvPr id="3074" name="Picture 2" descr="http://t2.gstatic.com/images?q=tbn:ANd9GcSNImzqYrMr-ZV3WykqHWEehYLgRCuT6qwTlDe2U0znVOljkMly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484784"/>
            <a:ext cx="590465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30525" y="1700808"/>
            <a:ext cx="259228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Sal.103:20</a:t>
            </a:r>
            <a:r>
              <a:rPr lang="es-CO" sz="2800" dirty="0" smtClean="0"/>
              <a:t>. Bendecid </a:t>
            </a:r>
            <a:r>
              <a:rPr lang="es-CO" sz="2800" dirty="0"/>
              <a:t>a Jehovah, vosotros sus poderosos ángeles que ejecutáis su palabra obedeciendo la voz de su palabra.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987824" y="5260032"/>
            <a:ext cx="61561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400" b="1" i="1" dirty="0">
                <a:solidFill>
                  <a:srgbClr val="FF0000"/>
                </a:solidFill>
              </a:rPr>
              <a:t>Esta presentación de los ángeles que ejecutan “su palabra” vincula a la familia de los cielos con la de los hijos de Dios que viven en la tierra y guardan sus mandamientos. </a:t>
            </a:r>
          </a:p>
        </p:txBody>
      </p:sp>
    </p:spTree>
    <p:extLst>
      <p:ext uri="{BB962C8B-B14F-4D97-AF65-F5344CB8AC3E}">
        <p14:creationId xmlns:p14="http://schemas.microsoft.com/office/powerpoint/2010/main" val="2505019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4401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800" b="1" u="sng" dirty="0">
                <a:solidFill>
                  <a:srgbClr val="FF0000"/>
                </a:solidFill>
              </a:rPr>
              <a:t>¿Cómo se relaciona Dios con sus criaturas</a:t>
            </a:r>
            <a:r>
              <a:rPr lang="es-CO" sz="3800" b="1" u="sng" dirty="0" smtClean="0">
                <a:solidFill>
                  <a:srgbClr val="FF0000"/>
                </a:solidFill>
              </a:rPr>
              <a:t>?</a:t>
            </a:r>
            <a:endParaRPr lang="es-CO" sz="3800" b="1" u="sng" dirty="0">
              <a:solidFill>
                <a:srgbClr val="FF0000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67544" y="1988840"/>
            <a:ext cx="49685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1Juan 2:1</a:t>
            </a:r>
            <a:r>
              <a:rPr lang="es-CO" sz="3200" dirty="0"/>
              <a:t>.</a:t>
            </a:r>
            <a:r>
              <a:rPr lang="es-CO" sz="3200" b="1" baseline="30000" dirty="0"/>
              <a:t> </a:t>
            </a:r>
            <a:r>
              <a:rPr lang="es-CO" sz="3200" dirty="0"/>
              <a:t>Hijitos míos, estas cosas os escribo para que no pequéis. Y si alguno peca, </a:t>
            </a:r>
            <a:r>
              <a:rPr lang="es-CO" sz="3200" i="1" dirty="0"/>
              <a:t>abogado tenemos delante del Padre, a Jesucristo el justo</a:t>
            </a:r>
            <a:r>
              <a:rPr lang="es-CO" sz="3200" i="1" dirty="0" smtClean="0"/>
              <a:t>.</a:t>
            </a:r>
            <a:endParaRPr lang="es-CO" sz="3200" i="1" dirty="0"/>
          </a:p>
        </p:txBody>
      </p:sp>
      <p:sp>
        <p:nvSpPr>
          <p:cNvPr id="5" name="4 Rectángulo"/>
          <p:cNvSpPr/>
          <p:nvPr/>
        </p:nvSpPr>
        <p:spPr>
          <a:xfrm>
            <a:off x="-82961" y="5053614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“Abogado” </a:t>
            </a:r>
            <a:r>
              <a:rPr lang="es-CO" sz="2400" dirty="0" smtClean="0"/>
              <a:t>(o mediador o intercesor) se </a:t>
            </a:r>
            <a:r>
              <a:rPr lang="es-CO" sz="2400" dirty="0"/>
              <a:t>refiere, </a:t>
            </a:r>
            <a:r>
              <a:rPr lang="es-CO" sz="2400" dirty="0" smtClean="0"/>
              <a:t>al </a:t>
            </a:r>
            <a:r>
              <a:rPr lang="es-CO" sz="2400" dirty="0"/>
              <a:t>Hijo </a:t>
            </a:r>
            <a:r>
              <a:rPr lang="es-CO" sz="2400" dirty="0" smtClean="0"/>
              <a:t>de Dios en </a:t>
            </a:r>
            <a:r>
              <a:rPr lang="es-CO" sz="2400" dirty="0"/>
              <a:t>su obra de salvación; pero es claro que </a:t>
            </a:r>
            <a:r>
              <a:rPr lang="es-CO" sz="2400" dirty="0" smtClean="0"/>
              <a:t>Pablo </a:t>
            </a:r>
            <a:r>
              <a:rPr lang="es-CO" sz="2400" dirty="0"/>
              <a:t>considera que tanto el Hijo como el </a:t>
            </a:r>
            <a:r>
              <a:rPr lang="es-CO" sz="2400" dirty="0" smtClean="0"/>
              <a:t>Espíritu Santo en </a:t>
            </a:r>
            <a:r>
              <a:rPr lang="es-CO" sz="2400" dirty="0" smtClean="0">
                <a:solidFill>
                  <a:srgbClr val="FF0000"/>
                </a:solidFill>
              </a:rPr>
              <a:t>Rom.8:26</a:t>
            </a:r>
            <a:r>
              <a:rPr lang="es-CO" sz="2400" dirty="0" smtClean="0"/>
              <a:t>, llevan </a:t>
            </a:r>
            <a:r>
              <a:rPr lang="es-CO" sz="2400" dirty="0"/>
              <a:t>a cabo la obra de </a:t>
            </a:r>
            <a:r>
              <a:rPr lang="es-CO" sz="2400" dirty="0" smtClean="0"/>
              <a:t>parákl’tos ( o intercesores). Aquí aparecen nuevamente las tres personas de la Trinidad.</a:t>
            </a:r>
            <a:endParaRPr lang="es-CO" sz="2400" dirty="0"/>
          </a:p>
        </p:txBody>
      </p:sp>
      <p:pic>
        <p:nvPicPr>
          <p:cNvPr id="1026" name="Picture 2" descr="http://4.bp.blogspot.com/-tcs1S5Z2uAY/TaAsYwb5hxI/AAAAAAAAAJ4/HTv82o-NeXY/s1600/El+Santuario.jpgJ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844824"/>
            <a:ext cx="285750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2675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Note los pasos que ha dado Cristo Jesús para lograr la salvación del hombre:</a:t>
            </a: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Se hace carne para hacerse igual a nosotros.</a:t>
            </a: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). Muere en la cruz en lugar nuestro pagando nuestros delitos.</a:t>
            </a: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). Resucita asegurando nuestra redención.</a:t>
            </a: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4</a:t>
            </a:r>
            <a:r>
              <a:rPr lang="es-CO" dirty="0" smtClean="0"/>
              <a:t>). Está intercediendo ante el Padre abogando en nuestro favor.</a:t>
            </a: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5</a:t>
            </a:r>
            <a:r>
              <a:rPr lang="es-CO" dirty="0" smtClean="0"/>
              <a:t>). Finalmente se convierte en juez, quien es el encargado de dictar sentencia contra todos los que no quisieron acudir a Él en busca de salvación </a:t>
            </a:r>
            <a:r>
              <a:rPr lang="es-CO" dirty="0" smtClean="0">
                <a:solidFill>
                  <a:srgbClr val="FF0000"/>
                </a:solidFill>
              </a:rPr>
              <a:t>(Lea Mat.25:31,32; 41).</a:t>
            </a:r>
          </a:p>
        </p:txBody>
      </p:sp>
    </p:spTree>
    <p:extLst>
      <p:ext uri="{BB962C8B-B14F-4D97-AF65-F5344CB8AC3E}">
        <p14:creationId xmlns:p14="http://schemas.microsoft.com/office/powerpoint/2010/main" val="248197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/>
              <a:t>Cristo es nuestro abogado ente nuestro Padre celestial ahora. </a:t>
            </a:r>
            <a:endParaRPr lang="es-CO" dirty="0"/>
          </a:p>
        </p:txBody>
      </p:sp>
      <p:pic>
        <p:nvPicPr>
          <p:cNvPr id="4098" name="Picture 2" descr="http://t3.gstatic.com/images?q=tbn:ANd9GcQASODFajt_232Neo_I_pibiq37qgAVgr3k9iOeZgp98MaMOeW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844824"/>
            <a:ext cx="3816424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t2.gstatic.com/images?q=tbn:ANd9GcRQamz14i1F8Rkm5vPs4WmyGG1nYFkwq8vuE2-_jiVxqPr7Ujb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1" y="3334781"/>
            <a:ext cx="3132347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data:image/jpeg;base64,/9j/4AAQSkZJRgABAQAAAQABAAD/2wCEAAkGBhQSERUUExQWFRQWGBgaGBcYGBgYFxwaGBcYGRcYGBgYGyYeGBwjGhcXHy8gIycpLCwsGB8xNTAqNSYrLCkBCQoKDgwOGg8PGiwkHyQsLywsLCwsLCwpLCwsLCwsLCwsKSwsLCwsLCwsLCwsLCwsLCwsLCwsLCwsLCwsLCwsKf/AABEIAMIBAwMBIgACEQEDEQH/xAAcAAACAgMBAQAAAAAAAAAAAAAEBQMGAAIHAQj/xABNEAABAwIDBAcEBgcEBwkBAAABAgMRACEEEjEFQVFhBhMicYGRoTKxwfAHFEJSctEjM2KCsuHxQ5KzwhUkNFODoqMXNURjZHOTw9IW/8QAGgEAAwEBAQEAAAAAAAAAAAAAAgMEAQAFBv/EACwRAAICAgICAQMDAwUAAAAAAAABAhEDIRIxQVEiBBMyM2GBFHGhI5HR4fD/2gAMAwEAAhEDEQA/AGHTXDDrU9x/iqv/AFMi4tVn2+oLeUbECI4cfjS4I8Rw3ivHyY1KVlcXoGwmK3KsfTwpkljLHz8jlQxwQVe0fOtS4dxTdlDMn1Hca1Tcfz/3Oq+grae00ttFShfRMaKPvHOfWq7sXo67jl5lkhvef8qRWoZONx6Wkz1YVl5wNbd8109tlKAGmhATafffjVqSS5S7ENvpAuz9jNsJyNICefhrO+mTLEa68qx1rQefOp0tAJMHvNY5tvZlA711aTwFSIw29Xlu8a3bInsiTvO7zrXGCEkG5UI0keA5UqU6VhJW6Bl48LOVOnHj3cq9+rbvkGefMUA0kpMGm7CgRXn4sryt8+ymUFBaAUM5Fcvn+tHKZkd9TLZzD5868w6YlJ3VRjjwfHwxcny2RMYfzE/IqdbINSoRB76lKf5U9dUKbAk4ewqNTNx88/eKZZKhcarWtHJi91uTQ7rXD51pgtuonERSZDEKncPepPqsCKNS1WuJEC2ppcY18mG5XoSY1MmBpvP5fPGt9i4wIUUKJCVRkO4HePG3lzqR1n5/P591L38PmMClKcoz5IY4pxos2KZBF7c6HTh8pk3HEbu8UHs/GlBCFqJTxO7lOsd9G4qEAkEpGpP2RzO4CvRUlJWiNxadHrzYIgiR5ilr6cthDiT9hQzfz860T0nbAUUpdcSlOYlDLhTH7K4CVHkCZ3UPhul2FcWEhZbdn2HklpR3RKhlJ8aPm1s7gJNudFEPArw0ocHtNzbvSNfKqzgNpKbXkfBgECRr/MV1TFYUL7STChv0I4g1X9v7BGKbUogDEI3gRnA0EDUwI8qKcY5dS79mRbh0CvugDs6bo3jjalrjBVf3UP0exEpKFG6d3L+tMHXibAV5uRcHxZXH5K0AFgDhWVH9db++n+8PzrKn5v0Nodt4sFRJgGwjuAEae/zpC/0jSt4NtwkSEqcWSGwZO9IJ3HdQ2KxnVtE3kpgd5SYoLoi7Cu0oJQDmMmxKQYOhJIkgd9VwyOaba8iYw0XjZ2DckgrZKu0UhCyc4RZUCLEGRBMm+69EEgpBj5+HqKZHpE0vDolLiwpKnBKScpYUNSJhQIt/O6XbmJSyw4JkolIIuDfKCD602S1/cBaA/ozwxL77p+wlV+az/Wr9hU3mYF98VX+gGB6vA5iO28tSuZBsB6VZcPABBAB46nuqjJ2hCJm2wozHw/lU6kA9mbDcDUZhImN8X+ZrRBKp4bzMCl6WjeybrABCY+AoNTCiZNz6EcOXyamCuFwfT54US2ikyXPsYnxAFMAi/n8DW7LZT3j1o4sgitQzQfaSdhc7NkmbivVN7xXqW6mSinJC2zXJWya3CKr3TTpSjAsKWSnrFA9Ukz2lCJ04ZgaaogNj4qryK4B/2qbQK8/XEjTKEAI8gNd9dN+jjpz9fSptwQ+2MxIAAUkqiYGhFge+aLgzLLblqBxM0etuoFtUqUQ0wcIqB1Hnv+fn3UepH8qGeat76Ca0FFih5smwqNbGQQPaOp4U3SyBuk+6tTg4ufGkLE+xvMQrw0fGtcI8tTqG0rICswmAqIQoyAbSDBE7wKI2m7aBpw+J4mlDOGC15VqCE5VXUEkGeyLLBSQCc1x9m1ZGdTUYhcbVsrvTXpQG1qQ2mFey5mQFBRQMhzZk2sNUkRXM14kneSOZmK6JtANLViEO5m2ipcQsSkpKimSqM4sRB4jhXOVIGYxpu7qsg7Vhyj4O2fR1tlOJwYS6YdZVkznVSYBQSd5AtfgKbYlIbWCleYzMbxeqh9EeJTkxDat5bWkRO5SVX8U1ccXhvuoA4mfgaY+rJZKpUUTauGDO0lAew5BEWHaEjTnT7YTBWVIQoJcUlcqyZyltIAUAFDJ2lLQDO5KtJpf09w2U4d4bxlP7hgfwijtnYQugJBLWdL0OCCVAdUVISk3kZQQsQRfjU+eN5lL2g8T+NDHD7HbaTkS0wQJupsqUSSVElWcTcnu0rKq/SHaWIGIUGlO5AEAWcTJDaQoxA1VJ5zNe0t5JIqUIvwV7bWHzM2nsmbdxFx3EVF0exqkJStslC0Gyha8RPlam2EbdKQnJ+kjS82HLWvNk7IU8soQkZlZjAECQCYjcTEX3mteKWNuPi9CcM7RbsDilMbLdVC+3ISFxJcdWlMJhIzgi8yYymk22icbiw2gWUoKXaBMXPIaq8asu1GWzgWO11QGUkQpYT2SlXZJlKQSTG69qI2F0XVhQpaoWpX20KzDLrMEBXkOFPgm2vSE5HX8jNtoICUIHZQAkA30toaPwzJ4DTWaHw7aY7Uid948LVI45NhmgcT/KuvdsCvB6t0kz5QLetC455XZGvEbt0DvtuqdTeVMqJG4CSL93cK9SkbxS5ptUHGkaYVMXB/dNMGnJ79/z8aH+qEjsnSpGknfrxoIJx0FKmFgV6U1qBatgqnIUYKkBrWthRIwkiuRfTu8JwoChKQ4Si+iikJVw+woRyrrwqlfSj0NVjMOHGgC6yFW+8iMxSLe0CAR3njTUYqb2fO6toLn2iNLAwLaW8T510X6F8UkY8lZ7S21ITYmVqKVXjSyDc74qou7Ew6DDmMbC96W0OOgHgpaUhPLslWldT+hnougBWKDiF5SptATNiQklZkAg5SRBANzR78HJRd2zqNaKTUpTWpFA0YiLLWpZqetSKxpG2DKSBQWIUT+W7+tHKRNRLbAFJnG1QcXQlewp3/P50tcwSVKOaAIOYmSnLEKBEyZByx+1TzFOjdSHauD6wHOAocDpa/vqSVQapWPi2+znO0dqQppphWdaFhanbyVpJAMHlF6WdKNmJQ8cjZQyEpS0YV+kCQMzkquQSTf8jXWdndDGmmgtxKG0IOaF9lIge06qMyhf2ZG6SK5l0vKHsQtTTrjgFgVkEQCfYy+yjQAXsNathCbjdUEs0FLY4+iV9P1hxspOZaDlVe3V9pQjmJ8q6Zi2hlMq10HGuZ/RnhkoxranXDZKwhIFitQgJUd4IJ3XMV1ANnOo6k+gFOSaVMnyzjKVor+1tlnE4VTQ9tBzp8rjnJ+FVJra7iU4fshX1ZalFJELUhQyuICjuUkqEcQDXSWWP0ljBEqJ1AG8k8L1D0k2I0yhK0spWtS0oUpQJASZKjAsCYy5otm3QKHJD4L2gccvkVbGdGA4srS08UqAUCXGgYIBFibW3VlWxWIn2FJCbQCNIGljWVNwXot5MT7E2oRifq6jmSUpU2d6VKbzQORII8vFw3hGFurdSFBZCCopXlnNMEgb+yZ3e+qdiln68FgylBQnn2Uge+3hTvCOrbC7XOHYM/tISR/n9K9XJj5dnj45tdFgx+CbLR6zrFIIAUM5FlQDOWCRe9E4mG0thNgnKkXJ4JTJOu7WowjMCgiUqbHmQak2g3KByU2fJaT7hSYxUWMbbVA+S5F4m2+2oqZDZTJBsATcRoJr1bPa4C0GkG0dtuLKkJsiSJvKgDYngDrAqSVRbbKIpyWgxxDjhCioHgIgDui1TMtqSd6fUfPnQODx6hrf5+d9N2MUk8qWoqTsNtrQQ0pQ1HiLjy3UShU86haSNx8qKSPGmULs2EV7lFeZOFelNEYedWZtpW88KjLtcz+m3apQwy0lwpzqUpaAYzJAgZo1SFbtCe6igrYMnRbdvfSNgsJIW8HFj+zaIWrxIOVPia5F04+lx7GoUy2kMsHVIMrUOC1cOQ8Zqguv0K45T0l4A7NlO3p/0Y6X4jBLz4dwoJ9pOqFAaBSTY9+o3GqzNSIVRG0d42L9PKCAMVh1A/fZIUO/Isgj+8avWwemOExphh4FUSUKBS5G/sque8TXyo27Vm6F7S6rG4ZwmAl1E9xMH0NZVsxuj6gKKjXUyjUS6CSCRCoUM4kcCaJUqhlP8O6lNBoDxP4agDSkpLgEuZkoQIsFEiVeANT4hZiwHn8IovY7wU13KIPfIPuIoYQXI2T+JRfpF2wpDuVgqSpsAOK1TlWRYg2NykXG+K5nv0ir50iUV4bGOmxU8zrrGZdvWY5VRnB2Zq56SJYk2GdIUCLEGQRrIuCOddf6O7aGJZk/rY7f7W7MPGARuJ51yJGk1ceijygkFJUlQmFAWvYz2SDwqTJkcKaH448tF1QzDapE9a6y13JUuVHyPupvtJ05hBiJPp/OgsECplnNBJczGwF0qUpJgaWSKOxyZ9B6g/CmOSpMyttELTqsoknQe6vaDfeCVR3bzwFZQcG9m8qOWbUxSm8S42ogwvUDUEyDysqr89lc6st3DjS25G4pSFpHgUkEc6oK3ArHOLVcBThjiUpORMd4T5VcOgrCkNlKwQbOIn7SSnKSg6HdNVuTuiZLRaMFJS2TY5AFcjAMX7zv31Pj+yiTpmSPNQA9SKiwLORJA4qVadSoqtv3xS3pZtEow+Qz1iykixgBKgsk8pTApTQyzbpDtIoXkkgFIJ03lQ79BSxl4cffXnSl2XUL3LaQoDhckjzNL2nxXnZclTaZbjj8U0WTDqSf6UwaaSRu8qrOHxgFNcNtH5k/CsWWJzgx0lgf0qcC2ppY1i50B8jRrSlH7J8qcpp9CnFoJT31uBUQBrcJPGiRh6U1wf6bcSTtDLuQy2B45lH+Ku8FNq+ffpkVO03eSGh/0xToeQJHPHFVCalXURpiNNa9BrysFEcSoNNNmrhaTwIPkRSlBo/DH3GsBZ9haiR31Cs0Bs3pAypnMFgBDaFrmU5AU6qnSMpnhFGqUDQy/YJKuyku9KHUrXGVUKyhvKSM0wBmGV1uY/tG1d5FR4nbRCF4nIElshJQFlQdQbkaCCmSUqOhKhoSKf7X6KsPq6wgodkHOjfH3knsq4TY86R7R6POhIQl5tLciVBlWcxpJLpGoGkfCppWiuDxsOG1WnTkbBcUqYTCkqMCYhQEWGunOneyW+qw6itJRlzqIJB4nUcqq/RtpbT6lOrStCUECAQcylpSnsm32jv3mme0saV7MxjidSl4iOAGXXf2RTMMU/kT5movijn/AEl6Ut4jDqShvIXHG1FIukFCVZlDgVFQt43mqlixaK2YSbcNfPWvcWm4qiclaomSCMP7I41eOg+LAZIUY7ZjTgPjVJSIgcqsuwCOp8T76hz5eCspwx5OjpbCgGkK3FaYP4lZfer1ojHKgE8J14gGKTbRxaU7NQCoJltJSTxSpKvO1u6mGPdPWIQoShbwgx2YUhZAniSPUVRGNxQuUqbKftnFL64woxlRu/8ALTPrWU0230ZS48pRbeVZAlKezZCRa/Ksp9oQ0zlnWEuKOhJJnUyTNXPY+0nUNEJWqUdsZkBaQMyU2BjeTvG6xvSLF7PDb60H7KomdxuD4gin+Gw360CP1LnlKSfdWSw1G7NjO3VFkwmzlrCesezKypPslMTrcqMeA3VFj8GPqynUBfWNOZhmWVXbXlVrxCZ8u+iMK/8ApUk/7lJPiR+dHOtwh4W7RUR+8m8/vTQcVf8A2FbYr2ilLiGHAkEFJgKBtICgLEXEnyrbDYVMeygfufEmp23k/Vm1ZwB2O1ePZiBUKca3/vCruH8qmyqKm2x+NviqD2GwNw/uD0oxox/QAegpQjaKBoFHyFTI2hOiY8aDnFBOLG4Xz1+eNTCePpStp5RNFtoJuTW8rMoNFZnqNKLaVIBRGHoVXz19MKp2o/yDX+Eg/GvoZNfOv0s/96Ynvb/wm6dDoCXZQ1i9QqFWnZeC6zA43SWjhnbxMZnGlAHX+1Bjfl5Cqy4KYamQmvK2NeURzNkijWPgan2AWcznXFQHUP5Mu9zq1dWDyKtajw2tYwTueJ2A8GkLW25iG1obUF4dRbeu39tG+ZgkSk6lIJMi4TaW1GlZsuIVh0mIeZzHJuzQkKkDeDV/6JHPgMIo6nDs/wCGn8qNxCYpUsfplEc2qaRVujvTAYp0tEZCEFeYElNiBEbjKh6Cm+KfQhxtpb6Q47mCElGsam5sN19TYXqg9I3M+KeXN80AjWEEBP8AAD3iqxjsatxfbWV5RlBJkxmKtd5zKUZPGijiVKyZ5bbpHYE7CQVKQXkgryqKUQFwlRg3UYGbfB0ql4npnkbxaEgBlT4YbTFg3kdSSnmShKjP3jVQwGKUy6h1PtIIO+DBBAMESJAMcqgS2pcAmUpJIHMxJPOwpkeMFoGTcjdDUConLrA4Cj0IpWFjOo25XGgpDau2ak/AcE1ZejZUhrNkJTJBN484jzmqzhZdWlDYzK3JG+Ne4V0zZmDOHaSiJgX1Bk+0UnXWpsyUo9lGG4yJtv4RK8LhWwYU5lSkRuWBNtLZh608xWDQCgEruUoEK1IFiZGuVJJPKhsdhcz2ESDHVwsj9lKe7eqBRWPH6fCp4qdJ/dZUP89VyinFJilL5NorWM28wytTRXiFFBgkBqJ3/ZFZTDE9Dw6tbh+0pR0/aNZW/axgc5nN9uYhXXuTGbKiYA1CEgkd+tH7Dxa1vJkqhba08BdMGfEClbuJ6xayUQoJEiZ9nKLQBbfTvo25+kaJQBcib/aWgTf97zpmVqUNPQOOLUqaLKiRBVc9QB/dIH5U9dEmCdfCdaU4lGtv7JQtyWn4U3TBSjvE90Gl5FQUBBhlTgrRKSBAuBDhEAGfs1EyhR1UB5e4UHszGFSMU3JKmnFKjcUhwpUQBzg768Q+TbT09Nai+oknO/2K8UXFUOMOwmbq+fGj2sg0E996UYVmSJPgPmab4ZtI3d86+VBHfSNYa0udBRiBQrS50/IUY1Hfzp0UKZIBW0V4TWqlcKIw2Sa+fvphZy7TdP3ktK/6YH+Wu+pVeuH/AE4MxtBKvvMNnyUsfCm4+mBLtHNPrBAUBoqJ8DIoZdSuVCqmhI0VWtbE1pRGM3SaYYPUUuTTHCVjBZ9UdD0kYDCD/wBOz/hp/OjsXcd1QdG0ZcJhkn7LDI/6aaLxCfWtkcjk+KGZajxJPrSBxuyeME+Zn407WbGlzydOFY3SELsCDVSts1JkpnsbYi8Q6hsHLnPtHgLqIG+BSbsYKMX2UFW4EDxVMegPlQBbSnKYETewvTzG4DrGdoBodll5gge12E9cgmf3ppG5+r7iKbKCSVmJvZ6y6pDkpMKCpSRuPLxrsezscl9pCp9tIJHPQ+EzpXHHvbtpANXnopiCphSZuhUC/wB64g7rzy7qXKVDYK2X5ASXswIJSgpNwTqLcq2WxOIbVuQ255rLfwSaD2W5Lq9bISJIgyFuJM+CJpk5iAkZjugeZAHvo5HVR7mIsDArKHeT2jr899ZQUzLOYbW2D1GNWkJhpaZbM6pgAiTvChHdHGm2xdnFvKogJCSDJ5ZhdRhIudCahV0k/wBUQ27D75BKlKPZT2jlJywc2WLAjnwKtWNUoyslR3ToPwgWT4AU2SqNUKU/lZb8XtxkWTmcgKEgZU3M6kX8BQTnSF5ZytpQjcIGdXmrsjyqvB6jtmIC3UsqCldYlRUAkkZQYAUR7M5Vm8DspmxpEnJ9jYJML6uErWSVOQnK7bIFLVKg3FiqAoldoJtPtVo0kDU+Xzf5vTbEbBJT1mIeQylIvcZZlRBW4tQTMk6DuN6Q7MSp9eVhKnQDBWkEN9+dUDwF+VTZU+Xsox1Q3ZxQFgI9B5b/ABphh3Cfm3z4Usw+FIUQdUkg77i2vz3UyQ6E6XrE/YTXob4fvn3etEfWBoLngKTtuKVAmBuA/LU0yZTFoj3+JpilfQtquwoEnXyFbKM/Nv51qmt5ogTAmuS/Tvhe1hXeKHEE/hUlQ/jNdYEm9UH6ZtmqcwLbiUz1TsqI3JWnL5ZsvpTYAyOAu1AqicQmDQqjTUaaE15WE15NMMZIimOFT7j7qXtCrd0M6LO419LTWUGMyiowAkEZjxOosKB9gs+mcLhihtCfuoQP7qQPhWy1aGNCJ+eFTFXlWixWs5HIXWzEVArDk91XvaHRMKcUpK8qVGYImCdRu3++i9n7FbYvllX3lQfIaD386Q2CoMpmA2GSpIIyg7yPhT7ANBvaSEJnKhbyRMTbDoJJPffS07t7otBTiLTcd4uJnvE33x3Uk2CrPjys6f6wrxhpChY8z4Gp4t/cSso4rg2UB3FKbTjEmQVutgg62U8VTv09aXAdg1ZumWxVtFgEArdViSrJ9oqdKm+8hKo5TFVli6auzPRNFbNHhcGrR0MxoQtYV7JCfCDr61XVosmrB0LA+tJBiFJUkzpcSJ5SBU+29DI6OlbLg5iLhUX8D5i/rXnSJUYZzjCQO8rTHqak2Zgw1ITIBvB3W3HhQfSLEjqgCqMy0dxynNB78mtO26s72G4t9YWqI13xXlKtqNy6o93oAK9olF0Lb2JcatnFn9AUvKJJ7OVMDmsnM2qZ1BBj2NFVu10MQLlxSjvCcqUg7xmOYnfoKTYHpMpLzSXXW2mc6c6UpbbRlEkghAk2kRe5ps/0xU9KcC0pwzHWuJKWhzCTBPcY7qnWTiuw3Hm7oLV0Zw6Uyo5R95TmUearT4UIxtspHVbPbGIWAErfVbDoywPat1hmTYgSTrpSV3BIUvNinFY14H2c2VhB4SLCPupHeKPLinAErIyDRpAyNAcMo9rxtyqXL9Wo6KMf0/kz/RyXF58Q4rHPDdOXDNngAIHgkeFOsOCqEuEZdA2kZGxO4JFzPPyobAMKVGUAJG82T4ce4elMTjW2BMyoaqMT3fszwFzzqeMpTfJ6Q5pLSAsNgXG0DrEFItwjTkaJY7WkADU1DicYt2MyVAESJt2ZI9ndJTv3EURh4GtyNOA7h8TT4xX8C22MGLDsiB946nu4US0udBv+ZNQMMlV1acPzNGt2ECnJNimyZBgc69SnMb6VCVxzNTMiU695ozCVV6rn0g4Fbmzn0tglQyKIFyUoWlSgANbCfCniE9s39kQB36n+dTzfga6DtG/iz5J2g2ZnjSxyu2/TZ0bYbZZfaaQ2tbhSsoGUHsFSZAtMpNwK4k+L1REFu2RGsFeV6KYCE4dM12H6FNnufWS6AeqQ2tKlfZlWXKifvb45VyTCJ9xr632PsxvD4ZpppORCUiBfUiTcySZJM0FWzVKrDELrVRrEKG8Vq52gayTMR44J8aGcXuOh04TwrZD1yDZQ1/OoMWoCZ0+b/PwpTaqwktgaCUuqO5KFq8hpPl3wOFI+hwAxKyTYjEEdxcYk+k0+wrOcuJVvQU5uSrA8yBSHA4b6vj+pButh0BQJyg5s8hJtJCEgipYRayRfi3/7/A9v4NA+1HUrc2etwZknFPJKSf8AeKISDyCiKoDKIHz6VatvYrq2MOoi7eMWfBOVceavSqo0ufWrc3SJIdmz57I76P2Fisj7auE7/wBk76VvK7I76Y7FcAeakSM4kTrNo9aQ/AxdnX9m4rOkHUcdNw1G4+lKukWDzsogmBmI4+zGg7zTDZraUpGSAJUY0GgGn2dNKU7VxBbwbSiIUCBGkSFSOA0HLuqqPiwH5DcWO2be+soxaATN6ymKegHHZxboU8ysurcw4UlASE5B9tRJAVmUAUlKVcQIFjpVifxq3BlUcqNOrR2URwMQVDlZPKqv0IV2Hkgb2v8A7BHrVzwOxFKIzT+Ea+J+yPXur5/O8k8nGJ6KqK2QYRskwkabhYAe4CnTGCQgZnD4bvLVVD4jaLTKYTHh7M8ous91Lg448ZJKRBP7ZA109hN93nQKEcfe2Fbl+yG2J24SciASfui0fiVogchfu1rbA4G4Us5iNBHZT+EceZkniaHwrIQAkAAW05iQbayL0zYNdzlJ7NpJaNseglaAPuDu9ty5PhTDC4YJE+v5ToKFxDl0CSRl9kTc51XNFNXInXhw5/18BV0CaQahe4eVSZ43/PwoYuhI9558q0QkqubUcsldGKNhbYJsN/rz7qOQMogXMTQ+zxqffQv1gqUR+8d1gbD3+dA58Vfs2r0FEkQN5EnvmpsQvfwobEOSoK3ZfWa3WuEgHXfTYNJNIFlK+mBOfZYUdUvtnzStP+avnjFa19M/SHhw7srEgD2EJWn/AIa0q92avmjGi9U43aQp9hPRvZ6H8Wwy4YQ462hRFiAtaUkidLGgFogxXjD2VQVAMEGCJBgzBG8GvM0nhTvBnkZYBE24286+v2jACZuAPQRXyZ0ZYz4hlH3nWk/3nEj419XPugGefpegbaOXZs9vPh8+lQEgpCxYaHkZ18D6VE1jRK5uJHuj4UQy2AFDcq/mKRy5bQyq7BHhN9FJt6aeU1Ap/rEkbx8nxrRxZAUJ7Qj/AJdD5Wpbi8RcLTY7++p5ZV/yNUBtsbRR7gPCbetV59wHbDfJDyTxu2o/PfVi2S7mRmiMxNue+OU38TQu02gcTgyAnMHHJMXKOrKSme9YPhVGOFqL9CZyqyj9P+0xI+zjHkkc1ICs3obVW38OEGBplQr+8gE+81ZOlpKsIogSDjlEnhCHBrz0pRt/LnSpHsKbbKbEdmCE2N9BT8sfixUHsTrNqMwLmVaFcFJPkQaCO+p2VQKlfgYvJ2PCqytG57PWGTwE+YFBdKEdZhQkkAlSdd5g2B4m9TZgrDrKDq24UniSk+Rml3SdRVhUHiUFQ90cDrVUOkBN9jZxS5twG/kJrKGxG0koISTBCUzrvSDu76ysUTXI5n0Z6QYVDiGmWXEqcUElyG1LvMQAQB3Djvp5tLa5MtoAA3pBn/5V/aP7AsORqhdDcOCHJuQUEHePa0O6rUgAWAtXh/UZ+MnFF0YBDLYnMoyeJgATw3JFNmsPAGYBJCi2rW/b7V75QOwCRqSIGtLMIsBaSokCQZFyIMg+Bg01QgIQjMo9styCmE5j+kCZJ7fZUAYuOzxFKx/JWE2GFpcpTZKVOZc1yBACcwzQrLlBlJi6TqKmw6vn3VGwoLOYEKMAlIAJnrC5AMkhM9dCSSoSZ1rdkQSBoCfIG1Mmq2ZFjrA4cKBmxtffEmY+d9GLRlEAQOXvJ31Uts4laCypCyiSsFQJGvVQTGoAkkV7gekb+WXFJUP2kjNoD9mOPpVUJX8RMo+S0NYad/jUjuHSPZze8etVsdLSkkKbmN4Mb4tIveL8xxo1jpM2dUrB4WPuVXfsjqHeEBg2sfOtQyEZiqCTpFAjbjWmYg80ndrxrZ7a7I9pxA3DNblwommkcuwnZ2Jjs0QtgKNL2dptmcrrcDhFp7q9OLb3uI4e2AffWxdRp7Mat2bbcSlWHfSYgsuiLadWqvlLGmvp/FutKQ6jrGwpaFpSMyTcoUkb53ivl7GHTuHuqvDNyEyjTBK2RWIQSQAJJMAczpWRBvVQJZOiSyMVhyNQ8zHf1qa+ocSkkmNxI99fL/QsTjcKOL7P+KivpV/aDUk9cgGdy08e+psrpBQWz1nZywZ7PMTu37qJWopSeIBA7iaX4jHMgSp4RrOYnyia0w+3WFdlLuY30C/eUwami+L4rX8jnvbC3sRoQgKGnOPKoMbh2yJAKSdR8Yk0DiekbDZKVdZOkBP5kUue6cMIslpZPMpHuJNLlJu1IJL0WjZ6AlsAaCffSwnO7hVxOUYhUamy5HpR2z387KFgABacwgzYyRffaKFwIIOHkgQl0DScylRA48fCvQgqSRJPZVXFTsZ4H7Tnj+u3eFU/G49TkFW5KUjgEiwHv86uBay7NcbJBUlzNyMuKEjjoKoS13I4RRZTIG6TUrF4qFtXurdlUCpZdjUdX2UsqwrQH2mgPE2PrQvSMEpDYkgBqLaHOoSfAi3KoNlPK/0e2UzYHvs4YgVE4+tTzsAkBGH7O+6u0fOfKq46oS9m22dlKU8ojSE8PuJ51lS7ac/TKhQ0Tx+4mso1IFxOU9ClfrRyR71fnVmmqp0MV2nfwp/iqzZ6+X+rX+qz1V0MdnpSowo3KkJAgycxgqBFgUyDBBnTmDmFgxmykrEESZjqmlTkBEhSQq5t2OUFRglS4m4BvBP3spy/82UeNNcM8QZTmWEpWlKMvb9jq5MCUwlQVvG7WjwpUgZDN5d24hQJsCBCYSV5gYA3JngBoAYqVlaYABSonNJBVMgp3GCNVapE2g0Gswk5kJlSEqSqClMhSAAkfcjMOJyKM3JMjThN9SZjz1Max6nxp0nbMS0Zt5htaEBZUClRy5bG4Tmk7oAG46+NKlbOcI7DwI4LT/mEn3Uw20qG0fjN+9I/KhcK7SpzalQSimiD/R2KES0lQiJQvcbRrm4cN3AVj2NU0LsvCJsEKVrbUX0gcte99hn4Fqx3aF4B08L76qwLl0YoNsq//wDSJSoEhQUQJlJToITEpsRdXeRuEUvxO2c5nOJ5m0bp0ve/G3OryjHTz771q51avabQrmUIPvFVPDerYzgl4K9hduNoSAFWiTe8mTl13aTvoN7agVcqTmmZlBkXBFwYPDw4VZHNm4ZRuw0T+BPwFQq2DhD/AOHb9R7jWvE2qv8AwAoIT4THJ6xkykQtOaCkfatB7vUc7cb2gmFEcCR5GK7uNgYMX+rotzX8FVxjpjhQ1jMQhIASl1wJA0CcxKQOWUim4cXDd9icySoX7IH6dq8fpEX/AHxWbUbCX3EpuA4sA8gogVtsQA4hkHQutz3Z0zW23o+tP5dOtcieGdUVX4JPIx6HuRjMOeDzR8lpNdLTtYBH6xsG/wBoRcWVrqL27udc56BsheOw4UAR1gkHSBJM+Arsw2LhBph2fFA+NSZsPOnddleBLdgGG26ypCkKcQNbZpgGYuNYkXtNIm9uNtqs4CQbEAzvkXGhmeIIFXEYNhPssMjubR/+alCkDRCB3ISPcBQSw2lb6HqCTZWtobcS+kKSFqVFihBmBuj9kzHAEeAaFYhyMmGe4AlBSB9254TY6iBewq6HGnj5V5g3czyBzk+Fz7q2WKMnbN4qKZZlANNFP2W0hNuCUgDlpSFxZT9SVuzrT3Zs2+dY9xooYz9E8oH+0XBsfZAGn7vrVd2njiGsCf2SfMgE+cwaqS2eWzzpM91bgZEZV4fMsc+vzCAN8ie4mqHiDCj3VbOmYKccnmyn+JY94qnYr2j3fGhybNjo3YN69BsfnfUeGOp5V6nTzqaXY1HROju1VDCoCQkjtWNvtGbjnvqHCbUWw84pxiUrCQOrUCZSZE59d9+6q/0fxxQ0OGY2p39aCxcyKV/Uu3FB/aTSYn2x0jxDjy1JwfZMAZjJgJAvFptWUapjn7vzrKX/AFE/Rv2o+yidD/bc/AP4hVlrysrz/q/1WUEiaa7L9h7m0v8AgV+Z86yspeD8zJdBuNPaB3kJJ5nq27nibnzooe2vkY8ABArKyrH+TBXQv20o5kibQa1we6srKiyfqMdH8RmwfnwNLG1fD3VlZXq/RdMZj8hIVW4NZWVcMMSbedbKOlZWVrAYPm9/xrj3T3/b3u9P8CayspseiT6gSYP20/iT7xW20P1rn41fxGsrKPwReSxfR7/trX/E/wAJddhc08qysoJdF/0/TI0KM614s1lZQIpIybUw6NXeP4f8wrKyuXYvN+mwlz/ZHPxP/wAblVzpEezhRuDAj0ryspp5JH04P+vI/wDab/icqoYv2vAVlZS5dheEZh/ZPzwr3DnseBrKykewxps39X4mjsOb15WV40/13/cqj+CCU1lZWVWc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8" descr="data:image/jpeg;base64,/9j/4AAQSkZJRgABAQAAAQABAAD/2wCEAAkGBhQSERUUExQWFRQWGBgaGBcYGBgYFxwaGBcYGRcYGBgYGyYeGBwjGhcXHy8gIycpLCwsGB8xNTAqNSYrLCkBCQoKDgwOGg8PGiwkHyQsLywsLCwsLCwpLCwsLCwsLCwsKSwsLCwsLCwsLCwsLCwsLCwsLCwsLCwsLCwsLCwsKf/AABEIAMIBAwMBIgACEQEDEQH/xAAcAAACAgMBAQAAAAAAAAAAAAAEBQMGAAIHAQj/xABNEAABAwIDBAcEBgcEBwkBAAABAgMRACEEEjEFQVFhBhMicYGRoTKxwfAHFEJSctEjM2KCsuHxQ5KzwhUkNFODoqMXNURjZHOTw9IW/8QAGgEAAwEBAQEAAAAAAAAAAAAAAgMEAQAFBv/EACwRAAICAgICAQMDAwUAAAAAAAABAhEDIRIxQVEiBBMyM2GBFHGhI5HR4fD/2gAMAwEAAhEDEQA/AGHTXDDrU9x/iqv/AFMi4tVn2+oLeUbECI4cfjS4I8Rw3ivHyY1KVlcXoGwmK3KsfTwpkljLHz8jlQxwQVe0fOtS4dxTdlDMn1Hca1Tcfz/3Oq+grae00ttFShfRMaKPvHOfWq7sXo67jl5lkhvef8qRWoZONx6Wkz1YVl5wNbd8109tlKAGmhATafffjVqSS5S7ENvpAuz9jNsJyNICefhrO+mTLEa68qx1rQefOp0tAJMHvNY5tvZlA711aTwFSIw29Xlu8a3bInsiTvO7zrXGCEkG5UI0keA5UqU6VhJW6Bl48LOVOnHj3cq9+rbvkGefMUA0kpMGm7CgRXn4sryt8+ymUFBaAUM5Fcvn+tHKZkd9TLZzD5868w6YlJ3VRjjwfHwxcny2RMYfzE/IqdbINSoRB76lKf5U9dUKbAk4ewqNTNx88/eKZZKhcarWtHJi91uTQ7rXD51pgtuonERSZDEKncPepPqsCKNS1WuJEC2ppcY18mG5XoSY1MmBpvP5fPGt9i4wIUUKJCVRkO4HePG3lzqR1n5/P591L38PmMClKcoz5IY4pxos2KZBF7c6HTh8pk3HEbu8UHs/GlBCFqJTxO7lOsd9G4qEAkEpGpP2RzO4CvRUlJWiNxadHrzYIgiR5ilr6cthDiT9hQzfz860T0nbAUUpdcSlOYlDLhTH7K4CVHkCZ3UPhul2FcWEhZbdn2HklpR3RKhlJ8aPm1s7gJNudFEPArw0ocHtNzbvSNfKqzgNpKbXkfBgECRr/MV1TFYUL7STChv0I4g1X9v7BGKbUogDEI3gRnA0EDUwI8qKcY5dS79mRbh0CvugDs6bo3jjalrjBVf3UP0exEpKFG6d3L+tMHXibAV5uRcHxZXH5K0AFgDhWVH9db++n+8PzrKn5v0Nodt4sFRJgGwjuAEae/zpC/0jSt4NtwkSEqcWSGwZO9IJ3HdQ2KxnVtE3kpgd5SYoLoi7Cu0oJQDmMmxKQYOhJIkgd9VwyOaba8iYw0XjZ2DckgrZKu0UhCyc4RZUCLEGRBMm+69EEgpBj5+HqKZHpE0vDolLiwpKnBKScpYUNSJhQIt/O6XbmJSyw4JkolIIuDfKCD602S1/cBaA/ozwxL77p+wlV+az/Wr9hU3mYF98VX+gGB6vA5iO28tSuZBsB6VZcPABBAB46nuqjJ2hCJm2wozHw/lU6kA9mbDcDUZhImN8X+ZrRBKp4bzMCl6WjeybrABCY+AoNTCiZNz6EcOXyamCuFwfT54US2ikyXPsYnxAFMAi/n8DW7LZT3j1o4sgitQzQfaSdhc7NkmbivVN7xXqW6mSinJC2zXJWya3CKr3TTpSjAsKWSnrFA9Ukz2lCJ04ZgaaogNj4qryK4B/2qbQK8/XEjTKEAI8gNd9dN+jjpz9fSptwQ+2MxIAAUkqiYGhFge+aLgzLLblqBxM0etuoFtUqUQ0wcIqB1Hnv+fn3UepH8qGeat76Ca0FFih5smwqNbGQQPaOp4U3SyBuk+6tTg4ufGkLE+xvMQrw0fGtcI8tTqG0rICswmAqIQoyAbSDBE7wKI2m7aBpw+J4mlDOGC15VqCE5VXUEkGeyLLBSQCc1x9m1ZGdTUYhcbVsrvTXpQG1qQ2mFey5mQFBRQMhzZk2sNUkRXM14kneSOZmK6JtANLViEO5m2ipcQsSkpKimSqM4sRB4jhXOVIGYxpu7qsg7Vhyj4O2fR1tlOJwYS6YdZVkznVSYBQSd5AtfgKbYlIbWCleYzMbxeqh9EeJTkxDat5bWkRO5SVX8U1ccXhvuoA4mfgaY+rJZKpUUTauGDO0lAew5BEWHaEjTnT7YTBWVIQoJcUlcqyZyltIAUAFDJ2lLQDO5KtJpf09w2U4d4bxlP7hgfwijtnYQugJBLWdL0OCCVAdUVISk3kZQQsQRfjU+eN5lL2g8T+NDHD7HbaTkS0wQJupsqUSSVElWcTcnu0rKq/SHaWIGIUGlO5AEAWcTJDaQoxA1VJ5zNe0t5JIqUIvwV7bWHzM2nsmbdxFx3EVF0exqkJStslC0Gyha8RPlam2EbdKQnJ+kjS82HLWvNk7IU8soQkZlZjAECQCYjcTEX3mteKWNuPi9CcM7RbsDilMbLdVC+3ISFxJcdWlMJhIzgi8yYymk22icbiw2gWUoKXaBMXPIaq8asu1GWzgWO11QGUkQpYT2SlXZJlKQSTG69qI2F0XVhQpaoWpX20KzDLrMEBXkOFPgm2vSE5HX8jNtoICUIHZQAkA30toaPwzJ4DTWaHw7aY7Uid948LVI45NhmgcT/KuvdsCvB6t0kz5QLetC455XZGvEbt0DvtuqdTeVMqJG4CSL93cK9SkbxS5ptUHGkaYVMXB/dNMGnJ79/z8aH+qEjsnSpGknfrxoIJx0FKmFgV6U1qBatgqnIUYKkBrWthRIwkiuRfTu8JwoChKQ4Si+iikJVw+woRyrrwqlfSj0NVjMOHGgC6yFW+8iMxSLe0CAR3njTUYqb2fO6toLn2iNLAwLaW8T510X6F8UkY8lZ7S21ITYmVqKVXjSyDc74qou7Ew6DDmMbC96W0OOgHgpaUhPLslWldT+hnougBWKDiF5SptATNiQklZkAg5SRBANzR78HJRd2zqNaKTUpTWpFA0YiLLWpZqetSKxpG2DKSBQWIUT+W7+tHKRNRLbAFJnG1QcXQlewp3/P50tcwSVKOaAIOYmSnLEKBEyZByx+1TzFOjdSHauD6wHOAocDpa/vqSVQapWPi2+znO0dqQppphWdaFhanbyVpJAMHlF6WdKNmJQ8cjZQyEpS0YV+kCQMzkquQSTf8jXWdndDGmmgtxKG0IOaF9lIge06qMyhf2ZG6SK5l0vKHsQtTTrjgFgVkEQCfYy+yjQAXsNathCbjdUEs0FLY4+iV9P1hxspOZaDlVe3V9pQjmJ8q6Zi2hlMq10HGuZ/RnhkoxranXDZKwhIFitQgJUd4IJ3XMV1ANnOo6k+gFOSaVMnyzjKVor+1tlnE4VTQ9tBzp8rjnJ+FVJra7iU4fshX1ZalFJELUhQyuICjuUkqEcQDXSWWP0ljBEqJ1AG8k8L1D0k2I0yhK0spWtS0oUpQJASZKjAsCYy5otm3QKHJD4L2gccvkVbGdGA4srS08UqAUCXGgYIBFibW3VlWxWIn2FJCbQCNIGljWVNwXot5MT7E2oRifq6jmSUpU2d6VKbzQORII8vFw3hGFurdSFBZCCopXlnNMEgb+yZ3e+qdiln68FgylBQnn2Uge+3hTvCOrbC7XOHYM/tISR/n9K9XJj5dnj45tdFgx+CbLR6zrFIIAUM5FlQDOWCRe9E4mG0thNgnKkXJ4JTJOu7WowjMCgiUqbHmQak2g3KByU2fJaT7hSYxUWMbbVA+S5F4m2+2oqZDZTJBsATcRoJr1bPa4C0GkG0dtuLKkJsiSJvKgDYngDrAqSVRbbKIpyWgxxDjhCioHgIgDui1TMtqSd6fUfPnQODx6hrf5+d9N2MUk8qWoqTsNtrQQ0pQ1HiLjy3UShU86haSNx8qKSPGmULs2EV7lFeZOFelNEYedWZtpW88KjLtcz+m3apQwy0lwpzqUpaAYzJAgZo1SFbtCe6igrYMnRbdvfSNgsJIW8HFj+zaIWrxIOVPia5F04+lx7GoUy2kMsHVIMrUOC1cOQ8Zqguv0K45T0l4A7NlO3p/0Y6X4jBLz4dwoJ9pOqFAaBSTY9+o3GqzNSIVRG0d42L9PKCAMVh1A/fZIUO/Isgj+8avWwemOExphh4FUSUKBS5G/sque8TXyo27Vm6F7S6rG4ZwmAl1E9xMH0NZVsxuj6gKKjXUyjUS6CSCRCoUM4kcCaJUqhlP8O6lNBoDxP4agDSkpLgEuZkoQIsFEiVeANT4hZiwHn8IovY7wU13KIPfIPuIoYQXI2T+JRfpF2wpDuVgqSpsAOK1TlWRYg2NykXG+K5nv0ir50iUV4bGOmxU8zrrGZdvWY5VRnB2Zq56SJYk2GdIUCLEGQRrIuCOddf6O7aGJZk/rY7f7W7MPGARuJ51yJGk1ceijygkFJUlQmFAWvYz2SDwqTJkcKaH448tF1QzDapE9a6y13JUuVHyPupvtJ05hBiJPp/OgsECplnNBJczGwF0qUpJgaWSKOxyZ9B6g/CmOSpMyttELTqsoknQe6vaDfeCVR3bzwFZQcG9m8qOWbUxSm8S42ogwvUDUEyDysqr89lc6st3DjS25G4pSFpHgUkEc6oK3ArHOLVcBThjiUpORMd4T5VcOgrCkNlKwQbOIn7SSnKSg6HdNVuTuiZLRaMFJS2TY5AFcjAMX7zv31Pj+yiTpmSPNQA9SKiwLORJA4qVadSoqtv3xS3pZtEow+Qz1iykixgBKgsk8pTApTQyzbpDtIoXkkgFIJ03lQ79BSxl4cffXnSl2XUL3LaQoDhckjzNL2nxXnZclTaZbjj8U0WTDqSf6UwaaSRu8qrOHxgFNcNtH5k/CsWWJzgx0lgf0qcC2ppY1i50B8jRrSlH7J8qcpp9CnFoJT31uBUQBrcJPGiRh6U1wf6bcSTtDLuQy2B45lH+Ku8FNq+ffpkVO03eSGh/0xToeQJHPHFVCalXURpiNNa9BrysFEcSoNNNmrhaTwIPkRSlBo/DH3GsBZ9haiR31Cs0Bs3pAypnMFgBDaFrmU5AU6qnSMpnhFGqUDQy/YJKuyku9KHUrXGVUKyhvKSM0wBmGV1uY/tG1d5FR4nbRCF4nIElshJQFlQdQbkaCCmSUqOhKhoSKf7X6KsPq6wgodkHOjfH3knsq4TY86R7R6POhIQl5tLciVBlWcxpJLpGoGkfCppWiuDxsOG1WnTkbBcUqYTCkqMCYhQEWGunOneyW+qw6itJRlzqIJB4nUcqq/RtpbT6lOrStCUECAQcylpSnsm32jv3mme0saV7MxjidSl4iOAGXXf2RTMMU/kT5movijn/AEl6Ut4jDqShvIXHG1FIukFCVZlDgVFQt43mqlixaK2YSbcNfPWvcWm4qiclaomSCMP7I41eOg+LAZIUY7ZjTgPjVJSIgcqsuwCOp8T76hz5eCspwx5OjpbCgGkK3FaYP4lZfer1ojHKgE8J14gGKTbRxaU7NQCoJltJSTxSpKvO1u6mGPdPWIQoShbwgx2YUhZAniSPUVRGNxQuUqbKftnFL64woxlRu/8ALTPrWU0230ZS48pRbeVZAlKezZCRa/Ksp9oQ0zlnWEuKOhJJnUyTNXPY+0nUNEJWqUdsZkBaQMyU2BjeTvG6xvSLF7PDb60H7KomdxuD4gin+Gw360CP1LnlKSfdWSw1G7NjO3VFkwmzlrCesezKypPslMTrcqMeA3VFj8GPqynUBfWNOZhmWVXbXlVrxCZ8u+iMK/8ApUk/7lJPiR+dHOtwh4W7RUR+8m8/vTQcVf8A2FbYr2ilLiGHAkEFJgKBtICgLEXEnyrbDYVMeygfufEmp23k/Vm1ZwB2O1ePZiBUKca3/vCruH8qmyqKm2x+NviqD2GwNw/uD0oxox/QAegpQjaKBoFHyFTI2hOiY8aDnFBOLG4Xz1+eNTCePpStp5RNFtoJuTW8rMoNFZnqNKLaVIBRGHoVXz19MKp2o/yDX+Eg/GvoZNfOv0s/96Ynvb/wm6dDoCXZQ1i9QqFWnZeC6zA43SWjhnbxMZnGlAHX+1Bjfl5Cqy4KYamQmvK2NeURzNkijWPgan2AWcznXFQHUP5Mu9zq1dWDyKtajw2tYwTueJ2A8GkLW25iG1obUF4dRbeu39tG+ZgkSk6lIJMi4TaW1GlZsuIVh0mIeZzHJuzQkKkDeDV/6JHPgMIo6nDs/wCGn8qNxCYpUsfplEc2qaRVujvTAYp0tEZCEFeYElNiBEbjKh6Cm+KfQhxtpb6Q47mCElGsam5sN19TYXqg9I3M+KeXN80AjWEEBP8AAD3iqxjsatxfbWV5RlBJkxmKtd5zKUZPGijiVKyZ5bbpHYE7CQVKQXkgryqKUQFwlRg3UYGbfB0ql4npnkbxaEgBlT4YbTFg3kdSSnmShKjP3jVQwGKUy6h1PtIIO+DBBAMESJAMcqgS2pcAmUpJIHMxJPOwpkeMFoGTcjdDUConLrA4Cj0IpWFjOo25XGgpDau2ak/AcE1ZejZUhrNkJTJBN484jzmqzhZdWlDYzK3JG+Ne4V0zZmDOHaSiJgX1Bk+0UnXWpsyUo9lGG4yJtv4RK8LhWwYU5lSkRuWBNtLZh608xWDQCgEruUoEK1IFiZGuVJJPKhsdhcz2ESDHVwsj9lKe7eqBRWPH6fCp4qdJ/dZUP89VyinFJilL5NorWM28wytTRXiFFBgkBqJ3/ZFZTDE9Dw6tbh+0pR0/aNZW/axgc5nN9uYhXXuTGbKiYA1CEgkd+tH7Dxa1vJkqhba08BdMGfEClbuJ6xayUQoJEiZ9nKLQBbfTvo25+kaJQBcib/aWgTf97zpmVqUNPQOOLUqaLKiRBVc9QB/dIH5U9dEmCdfCdaU4lGtv7JQtyWn4U3TBSjvE90Gl5FQUBBhlTgrRKSBAuBDhEAGfs1EyhR1UB5e4UHszGFSMU3JKmnFKjcUhwpUQBzg768Q+TbT09Nai+oknO/2K8UXFUOMOwmbq+fGj2sg0E996UYVmSJPgPmab4ZtI3d86+VBHfSNYa0udBRiBQrS50/IUY1Hfzp0UKZIBW0V4TWqlcKIw2Sa+fvphZy7TdP3ktK/6YH+Wu+pVeuH/AE4MxtBKvvMNnyUsfCm4+mBLtHNPrBAUBoqJ8DIoZdSuVCqmhI0VWtbE1pRGM3SaYYPUUuTTHCVjBZ9UdD0kYDCD/wBOz/hp/OjsXcd1QdG0ZcJhkn7LDI/6aaLxCfWtkcjk+KGZajxJPrSBxuyeME+Zn407WbGlzydOFY3SELsCDVSts1JkpnsbYi8Q6hsHLnPtHgLqIG+BSbsYKMX2UFW4EDxVMegPlQBbSnKYETewvTzG4DrGdoBodll5gge12E9cgmf3ppG5+r7iKbKCSVmJvZ6y6pDkpMKCpSRuPLxrsezscl9pCp9tIJHPQ+EzpXHHvbtpANXnopiCphSZuhUC/wB64g7rzy7qXKVDYK2X5ASXswIJSgpNwTqLcq2WxOIbVuQ255rLfwSaD2W5Lq9bISJIgyFuJM+CJpk5iAkZjugeZAHvo5HVR7mIsDArKHeT2jr899ZQUzLOYbW2D1GNWkJhpaZbM6pgAiTvChHdHGm2xdnFvKogJCSDJ5ZhdRhIudCahV0k/wBUQ27D75BKlKPZT2jlJywc2WLAjnwKtWNUoyslR3ToPwgWT4AU2SqNUKU/lZb8XtxkWTmcgKEgZU3M6kX8BQTnSF5ZytpQjcIGdXmrsjyqvB6jtmIC3UsqCldYlRUAkkZQYAUR7M5Vm8DspmxpEnJ9jYJML6uErWSVOQnK7bIFLVKg3FiqAoldoJtPtVo0kDU+Xzf5vTbEbBJT1mIeQylIvcZZlRBW4tQTMk6DuN6Q7MSp9eVhKnQDBWkEN9+dUDwF+VTZU+Xsox1Q3ZxQFgI9B5b/ABphh3Cfm3z4Usw+FIUQdUkg77i2vz3UyQ6E6XrE/YTXob4fvn3etEfWBoLngKTtuKVAmBuA/LU0yZTFoj3+JpilfQtquwoEnXyFbKM/Nv51qmt5ogTAmuS/Tvhe1hXeKHEE/hUlQ/jNdYEm9UH6ZtmqcwLbiUz1TsqI3JWnL5ZsvpTYAyOAu1AqicQmDQqjTUaaE15WE15NMMZIimOFT7j7qXtCrd0M6LO419LTWUGMyiowAkEZjxOosKB9gs+mcLhihtCfuoQP7qQPhWy1aGNCJ+eFTFXlWixWs5HIXWzEVArDk91XvaHRMKcUpK8qVGYImCdRu3++i9n7FbYvllX3lQfIaD386Q2CoMpmA2GSpIIyg7yPhT7ANBvaSEJnKhbyRMTbDoJJPffS07t7otBTiLTcd4uJnvE33x3Uk2CrPjys6f6wrxhpChY8z4Gp4t/cSso4rg2UB3FKbTjEmQVutgg62U8VTv09aXAdg1ZumWxVtFgEArdViSrJ9oqdKm+8hKo5TFVli6auzPRNFbNHhcGrR0MxoQtYV7JCfCDr61XVosmrB0LA+tJBiFJUkzpcSJ5SBU+29DI6OlbLg5iLhUX8D5i/rXnSJUYZzjCQO8rTHqak2Zgw1ITIBvB3W3HhQfSLEjqgCqMy0dxynNB78mtO26s72G4t9YWqI13xXlKtqNy6o93oAK9olF0Lb2JcatnFn9AUvKJJ7OVMDmsnM2qZ1BBj2NFVu10MQLlxSjvCcqUg7xmOYnfoKTYHpMpLzSXXW2mc6c6UpbbRlEkghAk2kRe5ps/0xU9KcC0pwzHWuJKWhzCTBPcY7qnWTiuw3Hm7oLV0Zw6Uyo5R95TmUearT4UIxtspHVbPbGIWAErfVbDoywPat1hmTYgSTrpSV3BIUvNinFY14H2c2VhB4SLCPupHeKPLinAErIyDRpAyNAcMo9rxtyqXL9Wo6KMf0/kz/RyXF58Q4rHPDdOXDNngAIHgkeFOsOCqEuEZdA2kZGxO4JFzPPyobAMKVGUAJG82T4ce4elMTjW2BMyoaqMT3fszwFzzqeMpTfJ6Q5pLSAsNgXG0DrEFItwjTkaJY7WkADU1DicYt2MyVAESJt2ZI9ndJTv3EURh4GtyNOA7h8TT4xX8C22MGLDsiB946nu4US0udBv+ZNQMMlV1acPzNGt2ECnJNimyZBgc69SnMb6VCVxzNTMiU695ozCVV6rn0g4Fbmzn0tglQyKIFyUoWlSgANbCfCniE9s39kQB36n+dTzfga6DtG/iz5J2g2ZnjSxyu2/TZ0bYbZZfaaQ2tbhSsoGUHsFSZAtMpNwK4k+L1REFu2RGsFeV6KYCE4dM12H6FNnufWS6AeqQ2tKlfZlWXKifvb45VyTCJ9xr632PsxvD4ZpppORCUiBfUiTcySZJM0FWzVKrDELrVRrEKG8Vq52gayTMR44J8aGcXuOh04TwrZD1yDZQ1/OoMWoCZ0+b/PwpTaqwktgaCUuqO5KFq8hpPl3wOFI+hwAxKyTYjEEdxcYk+k0+wrOcuJVvQU5uSrA8yBSHA4b6vj+pButh0BQJyg5s8hJtJCEgipYRayRfi3/7/A9v4NA+1HUrc2etwZknFPJKSf8AeKISDyCiKoDKIHz6VatvYrq2MOoi7eMWfBOVceavSqo0ufWrc3SJIdmz57I76P2Fisj7auE7/wBk76VvK7I76Y7FcAeakSM4kTrNo9aQ/AxdnX9m4rOkHUcdNw1G4+lKukWDzsogmBmI4+zGg7zTDZraUpGSAJUY0GgGn2dNKU7VxBbwbSiIUCBGkSFSOA0HLuqqPiwH5DcWO2be+soxaATN6ymKegHHZxboU8ysurcw4UlASE5B9tRJAVmUAUlKVcQIFjpVifxq3BlUcqNOrR2URwMQVDlZPKqv0IV2Hkgb2v8A7BHrVzwOxFKIzT+Ea+J+yPXur5/O8k8nGJ6KqK2QYRskwkabhYAe4CnTGCQgZnD4bvLVVD4jaLTKYTHh7M8ous91Lg448ZJKRBP7ZA109hN93nQKEcfe2Fbl+yG2J24SciASfui0fiVogchfu1rbA4G4Us5iNBHZT+EceZkniaHwrIQAkAAW05iQbayL0zYNdzlJ7NpJaNseglaAPuDu9ty5PhTDC4YJE+v5ToKFxDl0CSRl9kTc51XNFNXInXhw5/18BV0CaQahe4eVSZ43/PwoYuhI9558q0QkqubUcsldGKNhbYJsN/rz7qOQMogXMTQ+zxqffQv1gqUR+8d1gbD3+dA58Vfs2r0FEkQN5EnvmpsQvfwobEOSoK3ZfWa3WuEgHXfTYNJNIFlK+mBOfZYUdUvtnzStP+avnjFa19M/SHhw7srEgD2EJWn/AIa0q92avmjGi9U43aQp9hPRvZ6H8Wwy4YQ462hRFiAtaUkidLGgFogxXjD2VQVAMEGCJBgzBG8GvM0nhTvBnkZYBE24286+v2jACZuAPQRXyZ0ZYz4hlH3nWk/3nEj419XPugGefpegbaOXZs9vPh8+lQEgpCxYaHkZ18D6VE1jRK5uJHuj4UQy2AFDcq/mKRy5bQyq7BHhN9FJt6aeU1Ap/rEkbx8nxrRxZAUJ7Qj/AJdD5Wpbi8RcLTY7++p5ZV/yNUBtsbRR7gPCbetV59wHbDfJDyTxu2o/PfVi2S7mRmiMxNue+OU38TQu02gcTgyAnMHHJMXKOrKSme9YPhVGOFqL9CZyqyj9P+0xI+zjHkkc1ICs3obVW38OEGBplQr+8gE+81ZOlpKsIogSDjlEnhCHBrz0pRt/LnSpHsKbbKbEdmCE2N9BT8sfixUHsTrNqMwLmVaFcFJPkQaCO+p2VQKlfgYvJ2PCqytG57PWGTwE+YFBdKEdZhQkkAlSdd5g2B4m9TZgrDrKDq24UniSk+Rml3SdRVhUHiUFQ90cDrVUOkBN9jZxS5twG/kJrKGxG0koISTBCUzrvSDu76ysUTXI5n0Z6QYVDiGmWXEqcUElyG1LvMQAQB3Djvp5tLa5MtoAA3pBn/5V/aP7AsORqhdDcOCHJuQUEHePa0O6rUgAWAtXh/UZ+MnFF0YBDLYnMoyeJgATw3JFNmsPAGYBJCi2rW/b7V75QOwCRqSIGtLMIsBaSokCQZFyIMg+Bg01QgIQjMo9styCmE5j+kCZJ7fZUAYuOzxFKx/JWE2GFpcpTZKVOZc1yBACcwzQrLlBlJi6TqKmw6vn3VGwoLOYEKMAlIAJnrC5AMkhM9dCSSoSZ1rdkQSBoCfIG1Mmq2ZFjrA4cKBmxtffEmY+d9GLRlEAQOXvJ31Uts4laCypCyiSsFQJGvVQTGoAkkV7gekb+WXFJUP2kjNoD9mOPpVUJX8RMo+S0NYad/jUjuHSPZze8etVsdLSkkKbmN4Mb4tIveL8xxo1jpM2dUrB4WPuVXfsjqHeEBg2sfOtQyEZiqCTpFAjbjWmYg80ndrxrZ7a7I9pxA3DNblwommkcuwnZ2Jjs0QtgKNL2dptmcrrcDhFp7q9OLb3uI4e2AffWxdRp7Mat2bbcSlWHfSYgsuiLadWqvlLGmvp/FutKQ6jrGwpaFpSMyTcoUkb53ivl7GHTuHuqvDNyEyjTBK2RWIQSQAJJMAczpWRBvVQJZOiSyMVhyNQ8zHf1qa+ocSkkmNxI99fL/QsTjcKOL7P+KivpV/aDUk9cgGdy08e+psrpBQWz1nZywZ7PMTu37qJWopSeIBA7iaX4jHMgSp4RrOYnyia0w+3WFdlLuY30C/eUwami+L4rX8jnvbC3sRoQgKGnOPKoMbh2yJAKSdR8Yk0DiekbDZKVdZOkBP5kUue6cMIslpZPMpHuJNLlJu1IJL0WjZ6AlsAaCffSwnO7hVxOUYhUamy5HpR2z387KFgABacwgzYyRffaKFwIIOHkgQl0DScylRA48fCvQgqSRJPZVXFTsZ4H7Tnj+u3eFU/G49TkFW5KUjgEiwHv86uBay7NcbJBUlzNyMuKEjjoKoS13I4RRZTIG6TUrF4qFtXurdlUCpZdjUdX2UsqwrQH2mgPE2PrQvSMEpDYkgBqLaHOoSfAi3KoNlPK/0e2UzYHvs4YgVE4+tTzsAkBGH7O+6u0fOfKq46oS9m22dlKU8ojSE8PuJ51lS7ac/TKhQ0Tx+4mso1IFxOU9ClfrRyR71fnVmmqp0MV2nfwp/iqzZ6+X+rX+qz1V0MdnpSowo3KkJAgycxgqBFgUyDBBnTmDmFgxmykrEESZjqmlTkBEhSQq5t2OUFRglS4m4BvBP3spy/82UeNNcM8QZTmWEpWlKMvb9jq5MCUwlQVvG7WjwpUgZDN5d24hQJsCBCYSV5gYA3JngBoAYqVlaYABSonNJBVMgp3GCNVapE2g0Gswk5kJlSEqSqClMhSAAkfcjMOJyKM3JMjThN9SZjz1Max6nxp0nbMS0Zt5htaEBZUClRy5bG4Tmk7oAG46+NKlbOcI7DwI4LT/mEn3Uw20qG0fjN+9I/KhcK7SpzalQSimiD/R2KES0lQiJQvcbRrm4cN3AVj2NU0LsvCJsEKVrbUX0gcte99hn4Fqx3aF4B08L76qwLl0YoNsq//wDSJSoEhQUQJlJToITEpsRdXeRuEUvxO2c5nOJ5m0bp0ve/G3OryjHTz771q51avabQrmUIPvFVPDerYzgl4K9hduNoSAFWiTe8mTl13aTvoN7agVcqTmmZlBkXBFwYPDw4VZHNm4ZRuw0T+BPwFQq2DhD/AOHb9R7jWvE2qv8AwAoIT4THJ6xkykQtOaCkfatB7vUc7cb2gmFEcCR5GK7uNgYMX+rotzX8FVxjpjhQ1jMQhIASl1wJA0CcxKQOWUim4cXDd9icySoX7IH6dq8fpEX/AHxWbUbCX3EpuA4sA8gogVtsQA4hkHQutz3Z0zW23o+tP5dOtcieGdUVX4JPIx6HuRjMOeDzR8lpNdLTtYBH6xsG/wBoRcWVrqL27udc56BsheOw4UAR1gkHSBJM+Arsw2LhBph2fFA+NSZsPOnddleBLdgGG26ypCkKcQNbZpgGYuNYkXtNIm9uNtqs4CQbEAzvkXGhmeIIFXEYNhPssMjubR/+alCkDRCB3ISPcBQSw2lb6HqCTZWtobcS+kKSFqVFihBmBuj9kzHAEeAaFYhyMmGe4AlBSB9254TY6iBewq6HGnj5V5g3czyBzk+Fz7q2WKMnbN4qKZZlANNFP2W0hNuCUgDlpSFxZT9SVuzrT3Zs2+dY9xooYz9E8oH+0XBsfZAGn7vrVd2njiGsCf2SfMgE+cwaqS2eWzzpM91bgZEZV4fMsc+vzCAN8ie4mqHiDCj3VbOmYKccnmyn+JY94qnYr2j3fGhybNjo3YN69BsfnfUeGOp5V6nTzqaXY1HROju1VDCoCQkjtWNvtGbjnvqHCbUWw84pxiUrCQOrUCZSZE59d9+6q/0fxxQ0OGY2p39aCxcyKV/Uu3FB/aTSYn2x0jxDjy1JwfZMAZjJgJAvFptWUapjn7vzrKX/AFE/Rv2o+yidD/bc/AP4hVlrysrz/q/1WUEiaa7L9h7m0v8AgV+Z86yspeD8zJdBuNPaB3kJJ5nq27nibnzooe2vkY8ABArKyrH+TBXQv20o5kibQa1we6srKiyfqMdH8RmwfnwNLG1fD3VlZXq/RdMZj8hIVW4NZWVcMMSbedbKOlZWVrAYPm9/xrj3T3/b3u9P8CayspseiT6gSYP20/iT7xW20P1rn41fxGsrKPwReSxfR7/trX/E/wAJddhc08qysoJdF/0/TI0KM614s1lZQIpIybUw6NXeP4f8wrKyuXYvN+mwlz/ZHPxP/wAblVzpEezhRuDAj0ryspp5JH04P+vI/wDab/icqoYv2vAVlZS5dheEZh/ZPzwr3DnseBrKykewxps39X4mjsOb15WV40/13/cqj+CCU1lZWVWc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4106" name="Picture 10" descr="http://4.bp.blogspot.com/_jlBITdVF9uA/TQ8kufAtu9I/AAAAAAAACdA/lVgLQlCm8xc/s1600/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640" y="1716631"/>
            <a:ext cx="2952328" cy="149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76064" y="5663919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Si tu no lo aceptas ahora como tu salvador, </a:t>
            </a:r>
            <a:r>
              <a:rPr lang="es-CO" sz="2400" b="1" dirty="0" smtClean="0">
                <a:solidFill>
                  <a:srgbClr val="FF0000"/>
                </a:solidFill>
              </a:rPr>
              <a:t>después </a:t>
            </a:r>
            <a:r>
              <a:rPr lang="es-CO" sz="2400" b="1" dirty="0">
                <a:solidFill>
                  <a:srgbClr val="FF0000"/>
                </a:solidFill>
              </a:rPr>
              <a:t>Él será tu juez.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8077472" y="2994400"/>
            <a:ext cx="12241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FF0000"/>
                </a:solidFill>
              </a:rPr>
              <a:t>Cristo descendió a buscarnos a ti y a mí.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-104817" y="3343925"/>
            <a:ext cx="13496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FF0000"/>
                </a:solidFill>
              </a:rPr>
              <a:t>Note que mientras que Cristo lo defiende, Satanás lo acusa.</a:t>
            </a:r>
          </a:p>
        </p:txBody>
      </p:sp>
    </p:spTree>
    <p:extLst>
      <p:ext uri="{BB962C8B-B14F-4D97-AF65-F5344CB8AC3E}">
        <p14:creationId xmlns:p14="http://schemas.microsoft.com/office/powerpoint/2010/main" val="1180508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58655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La pregunta es: </a:t>
            </a:r>
            <a:r>
              <a:rPr lang="es-CO" sz="3600" b="1" u="sng" dirty="0" smtClean="0">
                <a:solidFill>
                  <a:srgbClr val="FF0000"/>
                </a:solidFill>
              </a:rPr>
              <a:t>¿Porqué </a:t>
            </a:r>
            <a:r>
              <a:rPr lang="es-CO" sz="3600" b="1" u="sng" dirty="0">
                <a:solidFill>
                  <a:srgbClr val="FF0000"/>
                </a:solidFill>
              </a:rPr>
              <a:t>nos ama tanto Dios</a:t>
            </a:r>
            <a:r>
              <a:rPr lang="es-CO" sz="3600" b="1" u="sng" dirty="0" smtClean="0">
                <a:solidFill>
                  <a:srgbClr val="FF0000"/>
                </a:solidFill>
              </a:rPr>
              <a:t>?</a:t>
            </a:r>
          </a:p>
          <a:p>
            <a:pPr marL="0" indent="0" algn="ctr">
              <a:buNone/>
            </a:pPr>
            <a:r>
              <a:rPr lang="es-CO" sz="3600" b="1" dirty="0" smtClean="0"/>
              <a:t>La Biblia nos da dos razones</a:t>
            </a:r>
            <a:endParaRPr lang="es-CO" sz="3600" b="1" dirty="0"/>
          </a:p>
          <a:p>
            <a:pPr marL="0" indent="0" algn="ctr">
              <a:buNone/>
            </a:pPr>
            <a:r>
              <a:rPr lang="es-CO" sz="4000" b="1" dirty="0" smtClean="0"/>
              <a:t>1</a:t>
            </a:r>
            <a:r>
              <a:rPr lang="es-CO" dirty="0" smtClean="0">
                <a:solidFill>
                  <a:srgbClr val="FF0000"/>
                </a:solidFill>
              </a:rPr>
              <a:t>) 1Juan </a:t>
            </a:r>
            <a:r>
              <a:rPr lang="es-CO" dirty="0">
                <a:solidFill>
                  <a:srgbClr val="FF0000"/>
                </a:solidFill>
              </a:rPr>
              <a:t>4:8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r>
              <a:rPr lang="es-CO" dirty="0"/>
              <a:t> </a:t>
            </a:r>
            <a:r>
              <a:rPr lang="es-CO" dirty="0" smtClean="0"/>
              <a:t>«</a:t>
            </a:r>
            <a:r>
              <a:rPr lang="es-CO" i="1" dirty="0" smtClean="0"/>
              <a:t>Porque </a:t>
            </a:r>
            <a:r>
              <a:rPr lang="es-CO" i="1" dirty="0"/>
              <a:t>Dios es </a:t>
            </a:r>
            <a:r>
              <a:rPr lang="es-CO" i="1" dirty="0" smtClean="0"/>
              <a:t>amor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amor se </a:t>
            </a:r>
            <a:r>
              <a:rPr lang="es-CO" dirty="0" smtClean="0"/>
              <a:t>presenta como </a:t>
            </a:r>
            <a:r>
              <a:rPr lang="es-CO" dirty="0"/>
              <a:t>una </a:t>
            </a:r>
            <a:r>
              <a:rPr lang="es-CO" dirty="0" smtClean="0"/>
              <a:t>cualidad </a:t>
            </a:r>
            <a:r>
              <a:rPr lang="es-CO" dirty="0"/>
              <a:t>esencial o atributo de Dios. Que “Dios es amor” también implica que no ha existido ni existirá un tiempo cuando no ha sido o no será amor.  Su naturaleza nunca </a:t>
            </a:r>
            <a:r>
              <a:rPr lang="es-CO" dirty="0" smtClean="0"/>
              <a:t>cambia.  </a:t>
            </a:r>
            <a:r>
              <a:rPr lang="es-CO" dirty="0"/>
              <a:t>El amor ha sido su cualidad dominante y continuará siéndolo en lo futuro.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76889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424847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600" b="1" dirty="0"/>
              <a:t>2</a:t>
            </a:r>
            <a:r>
              <a:rPr lang="es-CO" dirty="0"/>
              <a:t>) </a:t>
            </a:r>
            <a:r>
              <a:rPr lang="es-CO" dirty="0">
                <a:solidFill>
                  <a:srgbClr val="FF0000"/>
                </a:solidFill>
              </a:rPr>
              <a:t>Gén.1:26</a:t>
            </a:r>
            <a:r>
              <a:rPr lang="es-CO" dirty="0" smtClean="0"/>
              <a:t>.</a:t>
            </a:r>
            <a:r>
              <a:rPr lang="es-CO" b="1" baseline="30000" dirty="0"/>
              <a:t> </a:t>
            </a:r>
            <a:r>
              <a:rPr lang="es-CO" dirty="0" smtClean="0"/>
              <a:t>Entonces </a:t>
            </a:r>
            <a:r>
              <a:rPr lang="es-CO" dirty="0"/>
              <a:t>dijo Dios: "Hagamos al hombre a nuestra imagen, conforme a nuestra </a:t>
            </a:r>
            <a:r>
              <a:rPr lang="es-CO" dirty="0" smtClean="0"/>
              <a:t>semejanza».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/>
              <a:t>Esta naturaleza reflejaba la santidad divina de su Hacedor hasta que el pecado destruyó la semejanza divina.  Sólo mediante Cristo, el resplandor de la gloria de Dios, y la "</a:t>
            </a:r>
            <a:r>
              <a:rPr lang="es-CO" i="1" dirty="0"/>
              <a:t>imagen misma de su sustancia</a:t>
            </a:r>
            <a:r>
              <a:rPr lang="es-CO" dirty="0"/>
              <a:t>"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Heb.1:3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, se transforma nuestra naturaleza otra vez a la imagen de </a:t>
            </a:r>
            <a:r>
              <a:rPr lang="es-CO" dirty="0" smtClean="0"/>
              <a:t>Dios.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23528" y="4725144"/>
            <a:ext cx="51125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El segundo motivo por el cual nos ama tanto, es porque quiere restablecer en nosotros su «</a:t>
            </a:r>
            <a:r>
              <a:rPr lang="es-CO" sz="2400" i="1" dirty="0"/>
              <a:t>imagen y semejanza</a:t>
            </a:r>
            <a:r>
              <a:rPr lang="es-CO" sz="2400" dirty="0"/>
              <a:t>» consistente en la «</a:t>
            </a:r>
            <a:r>
              <a:rPr lang="es-CO" sz="2400" i="1" dirty="0"/>
              <a:t>santidad divina de su Hacedor</a:t>
            </a:r>
            <a:r>
              <a:rPr lang="es-CO" sz="2400" dirty="0"/>
              <a:t>». </a:t>
            </a:r>
          </a:p>
        </p:txBody>
      </p:sp>
      <p:sp>
        <p:nvSpPr>
          <p:cNvPr id="4" name="AutoShape 2" descr="http://1.bp.blogspot.com/-oRDeBShtsZI/TbitLQRlF1I/AAAAAAAAAKE/aROZ_2mf1-Q/s1600/barro%2Ben%2Bmis%2Bmano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4" descr="http://1.bp.blogspot.com/-oRDeBShtsZI/TbitLQRlF1I/AAAAAAAAAKE/aROZ_2mf1-Q/s1600/barro%2Ben%2Bmis%2Bmano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6" descr="http://1.bp.blogspot.com/-oRDeBShtsZI/TbitLQRlF1I/AAAAAAAAAKE/aROZ_2mf1-Q/s1600/barro%2Ben%2Bmis%2Bmanos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" name="AutoShape 8" descr="http://1.bp.blogspot.com/-oRDeBShtsZI/TbitLQRlF1I/AAAAAAAAAKE/aROZ_2mf1-Q/s1600/barro%2Ben%2Bmis%2Bmanos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8" name="AutoShape 10" descr="data:image/jpeg;base64,/9j/4AAQSkZJRgABAQAAAQABAAD/2wCEAAkGBhISERQUExMWFRQWGBoaGBcYGBofHBsaFxoXGBcYGRgYHCYfFxkjHRgXHy8gIycpLCwsFx4xNTAqNSYrLCkBCQoKDgwOGg8PGiwiHyQsLyksLywqKiwsKiwpLCwqLCwpLC8sLCwsLCwsLCwsLywsLCwsLCwsLCwsLCksLCwpLP/AABEIALQAtAMBIgACEQEDEQH/xAAbAAACAwEBAQAAAAAAAAAAAAAEBQIDBgABB//EADwQAAECBQMBBgQFAwMDBQAAAAECEQADBCExBRJBUQYiYXGBkRMyodEjQrHB8BRS4RUz8WJyggdDkrLC/8QAGgEAAgMBAQAAAAAAAAAAAAAAAwQBAgUABv/EADARAAICAQMCBAUDBAMAAAAAAAECABEDEiExBEETIlFxMmGBofAFkcGx0eHxFCNy/9oADAMBAAIRAxEAPwDEzFklzF9LtBchzFE1Y3WxFsm7RbzBrHMCSNNRpKkJmMPrFdTpxR8p82ioEDlodaakKS7v4wEoWc6j7yt0Norm6eyUq3XPHSK5aEszPBWoC5A9YXkKSYX6rSHpJGogSNWo7QMMY9pKMpIWTHs1ZUe8I4rLpF9o6QMZGNAmpfUSu0eSKuWZJBWQu/l4QhTRKLlR5N41cjQqNcpSzMUk7XIsS/pCekkpmAsSUh2fwjdXCWdSy1fz+XMVDaRYMzdXIILRb/TqAPQZgioQysMHyRn/ABGv7PaLJUgKmTEkt3kgHnjxt4QLHi8ViB2jBegDMZRJUCCnMNaahWs7nucxq6zS6VMtXwLFJdyL3DNCyk0lZS61lKjxiGv+IfC0bk+kXOUMbEy9TPWncmKaSp2hjmGWv6UuSsBXhCn4g3MGjz+XHpOkiMrRE8UgG8EJlFhyDFQmp3NDCTNQUqHSLa2FUIS4umIaDaOg3DPWBF3gsTnwbw7jIvzQjCxJIwQRAopUhunMeTgriJ0s1iHxA2GqhFyCCTLRI6C0dB654exAEexXw1G1weozPE3gyRNKOLtiHooUS1DubzgAdTCmv/3SVDaTxC+D9QpwVXiEsHaVSqcqIeGExS5Rbd7QtWonBtF5S4Bd4KM4YEnmVNyz4x9YrRUKJbmKiFDF4lT1ASp2cwCtW5nGFiSAWUbnrxAc1bEh8RConqKn6xCWlzcPFUxjVuYRR6xxpkkhKlFTMP14imhWUqIdnx6w6oKKnXSqUpfw1IBKiSdoHXzjB1+qLV8vdRwcE/byjZ6rVpQYyarbf7xcDUSI21BMzcyi/SGmgdoRJ/IFEYJ4PWMRKUUl1EueS7wWmqKeS/iXBHDQPHkdcmu4Ypa1NwO0K5kwnaHdwkCz9Y91DWJqk99JH0zzHnYHVKVah8Q7JsvvNkKHBB58uPrDvtXTqnJEzawc36+cP5OpyjF4oaq9osQFapjdb1efUBCVqdKQwxGbWjatnjQ6hS91knvCENRTKSq4vGIubxDqY7mN49hUmnMEylsYEQtot32BEHqHhD3g3S5Y3vADRfSqIVFlfQwb0nHcVGpACiwd3gEUJVcesHyqZasRcqlUgXDQnl6wbAxciiTE+1Qs2I6DmjoF4gM6aGinFKe8BCTXJwJ3kDoBC/UNXmFuIj/XhUsJVn7xnYcTB9cHo7mSkSwUvxEnG3uHGQYGE8oQoHNm9YoE7cB1jSHlJsSaJjX4qkIulicE9PCBJocxOn1Qiyu8fyiGNPpS5zBCbnj94jKERbRv3kC73itIJiNXUplMS+MDJMEaolNOkhTicFMEnDZKi3At5vGaq1KUp1KueuA9rAfKIvhUuN+IQb7yWoampTFZf+1A+XqNzZMUyln5lWUceAiVLoy5y2R3iLlsDGfGCF6YUXmHzaHLUeUQy4yBdbSrcnJKiT7QLVVDm1x/Lj+cxfXzEqw9v5gQJLI6RJNSGltPNKCFAsoYPSN0jtAsyUhz3gDt6OIwk2WSkKazt+x9re4h9SgiUkZLD2NxC2bdefeCdLIuGz5g2u/eHEVrnBQdrwGpbG+Iun14UoDAbMK6TYqQAe0DnKSS+DHkhQxEZyGVHkotGgvEYAh6CBfpBMqoc2DQDTy3Ny0M6enlnJxAsrheRIahGemVKgWgytnKWLm8KqdQWvulv+Ya6rpokkjeCAAQRgvCTYDmGpRFSxB5iuOiyUstxHRy4Er4pBY3KdS0dYG6xb+YhOJV75hpX6kSCEmzwtpW3jdh7xXpQ71rlwDILvYxGW6SbRae9M6B4udL24guW1ybby0FloLuRiHmkahMQoLQWIz6QElaHaJSNSSAzYjlrIKO0qd+0V9qtTM6pXM4JCR/4i/1cxXT0W+TNYX7n6KcD6QJJnArl7/lMwbv+0qAPlzH1n/R6dMvb8NJDc5PmRmCtlGBVWu39Jp9L03iA/KYT/07WUTJstQyAsHxSWUPGxB/8Y1WrUtKQd6paVnGH9ufOF+sUSNyQkhBB7oR8w8QE39feJ03Z6TOQmaJhSooG5drqBIU4w9m9IXLBzr3E00VkTwxRqZ+f2dQsEoLeLWPpxCoaMtKykhwLg/bxjf1FOiUhKUlwBnr68wnnEO8W8dh7QGbpkFHgxNM0lSadQLKWoggDgAgk+wH8EF0stO1LAuwv6AQTIWFEiOmTClJDf8AECd2Y0Yl1eEsA69oGui6ZhbWy1A3AhtUVg7pT5wRPShZTZyoYH1guNyu5EzlbTM2L8xIQ1rNIAUQHBZx4+EAjTZgOCRDoyrUOrg7zpYJZoISTmJFG0NEpaIoWsXJBuNuzdJvUfJ4byKIH4m58Y8YC7PSbFi0Nil3cswuYxsvWNiyUvEVyDeKTMQLR5CydOG4+Zjob03vI29YG7iLJFMEl1Bx0iVPT2fMQKlg9bxwcr8MuWuSmUrl8dIpUdtnvB8iqcsRFGqS9isOInxGdt5VT2MCcj1imrVtR4wSVJJDG0LtQVvKUIFyQkeJJ2/qw94LhXzXDKLMWFbgjnj3tH1PQFTqlEucCBLUHV+ItRfBG0sB6PmM9qn/AKdGnkb0KKiwK3AwBdQ8Hax45hf2d1xUn8KcpQlpmPjBd2Ux+V7uDBMhXKtpvU1cKnA1ZNrmt1DTpSZkwTZi0gkfKTdKmZJbh/1hXrOtCnlmVJDJH5wxIQcs+FePjDTXJQngK+KGYESx+flNxkcxiu0S1JEqnupZurrc7m8ycdAIFjU7XG8rhASB9Y/k1Rm/DIUkS9oZIZyALAnhvC8BVs/bYmLez+gVMt1FDJUMWJHQgdfW/pHapo03cClC1O+544hdVXBnUyg1JaLLKkqWeSw9ob09G7OMxdpmmFMpLja92+8NZchIDZhRyGO0ZXGAoBmeq+yj3QW/T/EByKdcsEEMrr59I2ZrpabEK8meAllDrWobQEliSLDJPhaJUsw0niJZ+hR/h2mbqQUoSplEjwMBqr1K8BzxGmmTBtlggjcwQgu56Wzi98ByYUarTAzUMRfdv9GY/WC4wCQCIhn6UYlsGKZ7kORaK5E+zRfXVaSdgGIDMsjNoZKC4qvzmi0ap2jwtDOv1TbYI3E8wk0asSlJfDYbMTqqxSmPjC+TpUZrYcSHABkZssEubPdo6PTSFV2N/GOih0ja4OJ6auKZbcl4JoZgIL+kKiguBmCDMYNzDFVsIQrttCEvwYjUTCvMVIW0ehdxBABdzqAjKlpRJDzEhlCz/rCfTpJ/qJcwkIShW4FWCpN29SXboDDSfUFakHaCwbb1t97x3+mpmq+IhKwy9t1OgbQFMbgghwcG584qtsxVRufTf7RzpcYYg8n0m87OrMyVMExZWDMW24uQMFJBA2sQe61uLWjIdo+z0kKWJSAF5ITguWwLZGOsaDs/OCFKAW5Wd6nIfgWAtgDp5QLVVCjNUSJhDlwWsbBL9LAxfB0Thzex2/P8z0HhBlIcTN9jJdUZc1MtbBKyljfaR0Bx5RqtK7HIkrM2YozZyvzHAe1hxEP6VUhf9TKS4WPxZYbvAYWlrbx05BI4EPtLqhPQFpPdP/DfSFMrtqNfWBxYgopu0lKlNHLXaC5spswJPnJ9TxAtoW5BKRctEChRB22HU/tFsuTZ1WHSBtS1mXKS6iwERV7TiZamnLMM/wAzAFZJTb4hG1LqdSgBuBG0q/uAy3VonT9oAR3ZU3/4HB5vxFE9M6Yf9lAB5mKH/wBQFRdQQYO7i81aEkFC1TFkMqYEFe1JNwgJB4A54vCuvnFxsB2AEJ3A7i+VKe7lvtGjXTz0gfio8glXsHV+0JapRKknLG/iOYsr/wDYAsR6tSyUItoKBKnWp3ewaxi2qojsBILFwPsIKkTd6yx2pJa0GV8oBSCkGwcX9z4RvDprQVvGF6INi0Kd/WI6KjUM2hqUsm4Dj2aO1CeES0ptuUXPk2f50gAVDOHsYUypoaZPV41x5NA7cyc2oW+SI6BjOjoV8NYlUApwCXjqiW5sIiiUbx0ieUqD3D4idNmxCD0lgksLgiJUtM+5TPtGOvW/g+I1NZSS0LIKRsZi5e7Pv3NYHwGIp02iBkzQlCVd4KJDksAXAB4GbsS4jRXpSrVzzNhf0/S6nlYoK1yFBaLgN3mcP0dmz/LQ6kagZslailPxFG4SAHYXJFgTdvUecdTICgAStSXA2qw/UgZa7E+YEE7JYKikhKQGSwYqJ+Y7je3APjaFwceLqhXbY/K4qMuPp+uAHb6VYg2mABRUAQQgqAIDucXBNg5y2MjEU6rUJ+IVJwWcpNgSxIwL9CRDDTqULSVSwEqBUFKVcF2cEYI5zloRVgS5SZm5IADg5a3h/H6xpt1mFtWPGQWHP++Lmu/WI2ymyPz2mu0Z1Sblx1zFVBNNNPKUhRlTHJAHyr/u8lYPkPGKNBqhLl947ZYsHGTYEmzghvrDlBHzAgghwRex5Eeb60BczFe/pLq6ZNgdxLlTpkzCdo6nP2EVrKJd8q6mBKvVW5vCCt1sJUEjvzFFkpHJOPKFVVjIJCxrqWs7WsVLUQES0/MonAA4gii7O3E2pZczKUD5Jfl/ev8A6j6DrXpGnIkPOnEKnEXVwgf2I8OpyfK0Vz+10pbhCvcEQWjwsrz8UW65WmVMSoGxLHyt+n3h1JmEt5Ri9TrPjzEIT/cB7kCN+ZYAjmSgJKNquLq6ZaEE4uFEcYh1qV4Sb2f9fOKqSrArzEesc40LCT0CkE5ewn4ZPLci/WGOp0ksKIKt2097gOMAQvlqljvXKsu4gLcqYdzluR08TG30+Z2y3q8tVp259f8AEH0XVlz/ABDJ5ExI7oJs3pwf1hPqMsoUE8jMaRKUy0AhPeIFzn24gNFOJpJKXUS5Uf5eGeowM/wx3q+lfMoKV6kxLLxHQYZEly6rj29I6MYhgaqedZSrERUqafSJPdxEVSjxB+k0iVE73IA4+kFbyi5ZzpGqPpQJkyZhAmbUgrcW+ban1DD94Ol9pVLQsMmw7qQGJw4fozxdPEqRRKQA+/5gDf6A/wAeFXZKgUqaJzMhB56qsAP1hfJ15VTnfgGgL3NUPubgs/UnKUyNwNqvsPX3hdHSfDQqbPK0SyXCRkqwwAwfPF4HB3MlCEq3O3e+UdVkYDXzDHtDo+Zm/aHG/p/3AcqHu0Cy5EmkR8Sa01SgQhIAuFM5L9WHh5vCH/NXPibOTeRjsANtu38k39BKO+PODkb4yfpAK+rCghEhf4cs8fmIN1K8LuPU9ISzpPeAV3iTZX5QMs2Rh3+8NdW1oLP4gI4Sx7qchyPNr+cJqdaVsFZO64c5LJ5slnxGr0uYYcGlk997u+bPr7RvDmAxgV+fOPaTU0qRtAYEXHj/AHAdDBOnViwkoDFnIB9Hvxke8L6SfICCPhAqRksxPG7dfPTiDdJnIM0EFgyu7z39pF+WZvWEsritNEfOVxYTj6hCGoN3HHt+/rFg/qqpZTLSU9VK4/zD3SewqJSt8xRmLyCbN4xp6ZYAOMR78QGJOWxQFT0gxC7O8W19CCGdvCMtV6EgFx9I2FXMAEINUniKq5Gwl2AMV6ZRpE1FuXHpGuqVtGW01bz08WP6RoK+daLMbMqBtAK2ojO1U8sWe7h/uOYMr62zCA6OcnKk704LcP48GJRbNmZP6jkASoLJlYuC7B8jGD4xpuyExCJq0zAGUlV2t1AjKrk987HZ7A5Y48HjZTgmTTIUCN05ASPNwVeQZonquoAweCeX2BHb/XMzvH0pp7mCbBNO4FWLk5cYI84spZxLolgKZJ3ExdIlKSlJQBtUCRd7i1jAFFXpTNWGZRT3Txds+kM9R+o5MmMjF9oTL+p5c6+GNh/aKp8hIUY6GS5SXsRHsCGQVAapZp/ZFA2mbNAf/wBsC58He0D6Ghp60JAIUdoJDtfjxaB01iu6Q4IjS6Vp600oMggTFXVu5L/QdIX6zqxix0e+3tFmyHSVfvBK1MtPxEPuKfRz0SOga8PZdJLTSoEzalu8opLDd0sbtiENH2eExe2YQghysc7Rkjqk3vA3aHtAZpMmQAJSbYyRyOg+8Z2cNnKYkbYbk/L+53oSnhqWpTAtV1BClfhBW1Fw5UXAN33GyfaISUKmzx8ZXzKyb3OM4B48o8mdnVJ2AkGbMD7U4SOCS8dV0S0hKCwIuC7k+2Lxs6FoKvAFb8/lxrxksdwJZqtKErZJKkkN3g17+5EVy1S0o2fBS/CnU5PXx8olJnKI+JOO4hwE9Vc+Qtfzhdqc2emd33uAQDgJOG4AgWInVoP57fzBldRoS+apLDaGOD+kQ0FKUqUq7uA7YIc/ofpFs6jUEBZDA4jqZQAPiXNueDBnIK0O8c6bLppD2/N44ndqFpJUxKRYJNnPJP2hho3aH4gO5O1X0jNzkfhlR7xLAfvE9Dlq37k/KbKD/WBFRpmjh6jKcq80d5oqqt3G2IV1iugv1gsyS7pB84kJxbvJ3eYgGoA7R3NmKC1o1zuIpoFtOHJIMONQqO68CyadKV/EF24IgmqQlf5Serm3gxizNe/aKt16ILrb73MtUTnUHw9/LmGmnJSlKyhAUCpLBRyzm/jeBdT00JLhg/AP7QRQ0KlISp9iUXeLPWkEnaY/U5vFNjiFS5Us5lFBJfnjj/iDtUo/jyEoSX23QoYs1iP5mPJdfKKWVMCiOEgv7AXi7Tl7UrSzOX3DLW46woRvqPK8fX8/aLEHmC09Gr+j+ApQTMClNf1tAOu6MqXIlrfviy//AMmJTypWJayoF9zEfTmO1eauXJRLUoq3Jcg8XsHy8H6e0f8A9Emvn3krztM4qrMdFaxePI1NI9IzUf0avjzUBW1DP4Bndr+0bQNJkm4YgBJ4D/rxHzillqUrau940MqjnTEolFYZBJB5CTwerRkdVh8XSNqB37xR8YJFzwTJ7FCSSC7Fg4GVBzxh3gvRJNL+ImaUhaU2YuD4gjJFni6i0jduUVt+VibM939QLRNHZ6UZqSHKBfBzy5PHhBqVSaksV4iiVRrqJx7x6qUDYAl2Ho0G1PZ5MsEFTqUGAcWL5vmGaZ1OgqZg9mTZ2w/jC+r1GWS1n68+8KZs+QsAvHf5/wCIHSbvtB52jFUxLLIKQzAP5xNOgpKk71hRSeeQMJiX9apBc4b+ecdS1gK96lgnniFi2ZfMDDLkI4lmpTZaljcAsvZIwPMCBK0y1gSxsQ9hZvUmIVUlfxhNSQEPdv1hrO/p0fi7UOR3lq4boDgkw0mSlHfb7zrEWUemW2qSyU2dRyR0hlS0EpDn5Ui7PYngfvFcnVkLTvICUbmchnbkQPO1ZM6YtEtiEfmf5uC0cuV9VEbfaETI4Ng1GCq5Iuq5OA2PSE1XXqcl2A4HMQqaoiwuYpqp5/L8zQxjQkAkQmDy29A16/xLEVZCXI75wkfv4RKTL3pKSopU3BgbT1qUrv8AvDKfTqlqBFgcRQkK2k7d5OTJZ2lc6SqWEJmH4ga6iL+jcwSmYPh7UgsSCX8sH6QvGrF9qwCAfcGLEamsTWYbBz4Rd01EbQJS+Y2UhMpIIHeUA56wFrEwplpWixBHtz5xSiqC199R8m4/aBNZqEDalBJJPPEScFtdSVTvGGja9bbMsoj/AHOYU9oK4rJQR8rsoWccOP8AMefDK0uG7vuYWTyefrDOPEgbUP29DGSiq1iDbT4R0WBYjoZuRU2VCiUkgqFjl797I8h+8MU7Jc3cRtBDpAxli8ZWsry4CX2v/BDShqiovx1J/QcCMzcKWaJle5jKZXLLo3bUblFwz3xc49IAqq9ewpCtoJuXuftBEyjSsnDC5fA8TAVRpYu5bxOIEOoU7yNrgtLuKgB3vF8fzpEdQWEHDqH0i+mlbAWb0+j9YGn6etY3LWlA6nJ8hF7Q+c8S+1xxKlCbI3Fvlcno2XhX/pncUQSbWFmfi/rEabUBL3pRuVuSzqt19gIGlaoptoASf7r/AKQRFHKidpN7T3TaoIJ3lVizC484dVUhCkp3JLHDp+4tGWKtgue/ufdwBDWTqc7ukl0Wd8n1imXpyx1DmSy3vHSJAFk+ximRpKEzVLTYWt49WiFPWgqO3IxBS56QLjm5hRjR813/AFlPeUKpZe/qQQW6E+EXz6VBFw3iMxKakD8TbgBy3teK5y3chlFrB7xWi1EE/KRvAKioZRSEuAPKCaar+JLSCLB75sfLMUV1TizEi7xDQpvzIOQXw2T0gzY9CWBLkCrnlbRoQXTtO3i7mLZ77SFBn6CIT6lCiUnKSS3iIJlzFKWFEDaE48+TByAVs9p0qpZKVDaCNwELanSlBdn+8Mk06gokDqw6P+vlFlJOXlYY8CLrlK2VN3LeKV4ieUr4J7wcjzYfeO1FCZqXlovyR4eEN58hRO5/mz6dIXCkUlRIt4iCoR8RO8lWs2YkFA2cx0PVpKrlN2joOOpFbj7wviiCzMbeIbaNTpUkOI9joWVQyC4LJGtVICUKYm0JaukBQzm5c3vz1jo6M5TWbSONUEO0WSFkLKXLAQboafizT8TvMkm/hiOjo06FyzRlPpkAlYSApozFbLdeTHR0A6fk/ScnMdaTp0vbuI3H/quPaKNQqlFTYA4A8o6OjQfZRUldzCqLut4xfqEwpQ4jo6MPKAcgkH4oZQzTNpVb7uPv9ozU07CNtveOjoLxkK9pw7z2bqa5idqmI+0Q0qqUmawP+Y6OhsDyGXqD06iqYCclRJPqYZV+orlgBJa+WvHR0dyAD6zu8Bl6nMJ2lTu1+fpBtdNUhtqj0946OimkA7CUOxE9RUKKRfEelyLk+8eR0VPxS7QVNQrrHR0dGsUX0jelfSf/2Q=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9" name="AutoShape 12" descr="data:image/jpeg;base64,/9j/4AAQSkZJRgABAQAAAQABAAD/2wCEAAkGBhISERQUExMWFRQWGBoaGBcYGBofHBsaFxoXGBcYGRgYHCYfFxkjHRgXHy8gIycpLCwsFx4xNTAqNSYrLCkBCQoKDgwOGg8PGiwiHyQsLyksLywqKiwsKiwpLCwqLCwpLC8sLCwsLCwsLCwsLywsLCwsLCwsLCwsLCksLCwpLP/AABEIALQAtAMBIgACEQEDEQH/xAAbAAACAwEBAQAAAAAAAAAAAAAEBQIDBgABB//EADwQAAECBQMBBgQFAwMDBQAAAAECEQADBCExBRJBUQYiYXGBkRMyodEjQrHB8BRS4RUz8WJyggdDkrLC/8QAGgEAAgMBAQAAAAAAAAAAAAAAAwQBAgUABv/EADARAAICAQMCBAUDBAMAAAAAAAECABEDEiExBEETIlFxMmGBofAFkcGx0eHxFCNy/9oADAMBAAIRAxEAPwDEzFklzF9LtBchzFE1Y3WxFsm7RbzBrHMCSNNRpKkJmMPrFdTpxR8p82ioEDlodaakKS7v4wEoWc6j7yt0Norm6eyUq3XPHSK5aEszPBWoC5A9YXkKSYX6rSHpJGogSNWo7QMMY9pKMpIWTHs1ZUe8I4rLpF9o6QMZGNAmpfUSu0eSKuWZJBWQu/l4QhTRKLlR5N41cjQqNcpSzMUk7XIsS/pCekkpmAsSUh2fwjdXCWdSy1fz+XMVDaRYMzdXIILRb/TqAPQZgioQysMHyRn/ABGv7PaLJUgKmTEkt3kgHnjxt4QLHi8ViB2jBegDMZRJUCCnMNaahWs7nucxq6zS6VMtXwLFJdyL3DNCyk0lZS61lKjxiGv+IfC0bk+kXOUMbEy9TPWncmKaSp2hjmGWv6UuSsBXhCn4g3MGjz+XHpOkiMrRE8UgG8EJlFhyDFQmp3NDCTNQUqHSLa2FUIS4umIaDaOg3DPWBF3gsTnwbw7jIvzQjCxJIwQRAopUhunMeTgriJ0s1iHxA2GqhFyCCTLRI6C0dB654exAEexXw1G1weozPE3gyRNKOLtiHooUS1DubzgAdTCmv/3SVDaTxC+D9QpwVXiEsHaVSqcqIeGExS5Rbd7QtWonBtF5S4Bd4KM4YEnmVNyz4x9YrRUKJbmKiFDF4lT1ASp2cwCtW5nGFiSAWUbnrxAc1bEh8RConqKn6xCWlzcPFUxjVuYRR6xxpkkhKlFTMP14imhWUqIdnx6w6oKKnXSqUpfw1IBKiSdoHXzjB1+qLV8vdRwcE/byjZ6rVpQYyarbf7xcDUSI21BMzcyi/SGmgdoRJ/IFEYJ4PWMRKUUl1EueS7wWmqKeS/iXBHDQPHkdcmu4Ypa1NwO0K5kwnaHdwkCz9Y91DWJqk99JH0zzHnYHVKVah8Q7JsvvNkKHBB58uPrDvtXTqnJEzawc36+cP5OpyjF4oaq9osQFapjdb1efUBCVqdKQwxGbWjatnjQ6hS91knvCENRTKSq4vGIubxDqY7mN49hUmnMEylsYEQtot32BEHqHhD3g3S5Y3vADRfSqIVFlfQwb0nHcVGpACiwd3gEUJVcesHyqZasRcqlUgXDQnl6wbAxciiTE+1Qs2I6DmjoF4gM6aGinFKe8BCTXJwJ3kDoBC/UNXmFuIj/XhUsJVn7xnYcTB9cHo7mSkSwUvxEnG3uHGQYGE8oQoHNm9YoE7cB1jSHlJsSaJjX4qkIulicE9PCBJocxOn1Qiyu8fyiGNPpS5zBCbnj94jKERbRv3kC73itIJiNXUplMS+MDJMEaolNOkhTicFMEnDZKi3At5vGaq1KUp1KueuA9rAfKIvhUuN+IQb7yWoampTFZf+1A+XqNzZMUyln5lWUceAiVLoy5y2R3iLlsDGfGCF6YUXmHzaHLUeUQy4yBdbSrcnJKiT7QLVVDm1x/Lj+cxfXzEqw9v5gQJLI6RJNSGltPNKCFAsoYPSN0jtAsyUhz3gDt6OIwk2WSkKazt+x9re4h9SgiUkZLD2NxC2bdefeCdLIuGz5g2u/eHEVrnBQdrwGpbG+Iun14UoDAbMK6TYqQAe0DnKSS+DHkhQxEZyGVHkotGgvEYAh6CBfpBMqoc2DQDTy3Ny0M6enlnJxAsrheRIahGemVKgWgytnKWLm8KqdQWvulv+Ya6rpokkjeCAAQRgvCTYDmGpRFSxB5iuOiyUstxHRy4Er4pBY3KdS0dYG6xb+YhOJV75hpX6kSCEmzwtpW3jdh7xXpQ71rlwDILvYxGW6SbRae9M6B4udL24guW1ybby0FloLuRiHmkahMQoLQWIz6QElaHaJSNSSAzYjlrIKO0qd+0V9qtTM6pXM4JCR/4i/1cxXT0W+TNYX7n6KcD6QJJnArl7/lMwbv+0qAPlzH1n/R6dMvb8NJDc5PmRmCtlGBVWu39Jp9L03iA/KYT/07WUTJstQyAsHxSWUPGxB/8Y1WrUtKQd6paVnGH9ufOF+sUSNyQkhBB7oR8w8QE39feJ03Z6TOQmaJhSooG5drqBIU4w9m9IXLBzr3E00VkTwxRqZ+f2dQsEoLeLWPpxCoaMtKykhwLg/bxjf1FOiUhKUlwBnr68wnnEO8W8dh7QGbpkFHgxNM0lSadQLKWoggDgAgk+wH8EF0stO1LAuwv6AQTIWFEiOmTClJDf8AECd2Y0Yl1eEsA69oGui6ZhbWy1A3AhtUVg7pT5wRPShZTZyoYH1guNyu5EzlbTM2L8xIQ1rNIAUQHBZx4+EAjTZgOCRDoyrUOrg7zpYJZoISTmJFG0NEpaIoWsXJBuNuzdJvUfJ4byKIH4m58Y8YC7PSbFi0Nil3cswuYxsvWNiyUvEVyDeKTMQLR5CydOG4+Zjob03vI29YG7iLJFMEl1Bx0iVPT2fMQKlg9bxwcr8MuWuSmUrl8dIpUdtnvB8iqcsRFGqS9isOInxGdt5VT2MCcj1imrVtR4wSVJJDG0LtQVvKUIFyQkeJJ2/qw94LhXzXDKLMWFbgjnj3tH1PQFTqlEucCBLUHV+ItRfBG0sB6PmM9qn/AKdGnkb0KKiwK3AwBdQ8Hax45hf2d1xUn8KcpQlpmPjBd2Ux+V7uDBMhXKtpvU1cKnA1ZNrmt1DTpSZkwTZi0gkfKTdKmZJbh/1hXrOtCnlmVJDJH5wxIQcs+FePjDTXJQngK+KGYESx+flNxkcxiu0S1JEqnupZurrc7m8ycdAIFjU7XG8rhASB9Y/k1Rm/DIUkS9oZIZyALAnhvC8BVs/bYmLez+gVMt1FDJUMWJHQgdfW/pHapo03cClC1O+544hdVXBnUyg1JaLLKkqWeSw9ob09G7OMxdpmmFMpLja92+8NZchIDZhRyGO0ZXGAoBmeq+yj3QW/T/EByKdcsEEMrr59I2ZrpabEK8meAllDrWobQEliSLDJPhaJUsw0niJZ+hR/h2mbqQUoSplEjwMBqr1K8BzxGmmTBtlggjcwQgu56Wzi98ByYUarTAzUMRfdv9GY/WC4wCQCIhn6UYlsGKZ7kORaK5E+zRfXVaSdgGIDMsjNoZKC4qvzmi0ap2jwtDOv1TbYI3E8wk0asSlJfDYbMTqqxSmPjC+TpUZrYcSHABkZssEubPdo6PTSFV2N/GOih0ja4OJ6auKZbcl4JoZgIL+kKiguBmCDMYNzDFVsIQrttCEvwYjUTCvMVIW0ehdxBABdzqAjKlpRJDzEhlCz/rCfTpJ/qJcwkIShW4FWCpN29SXboDDSfUFakHaCwbb1t97x3+mpmq+IhKwy9t1OgbQFMbgghwcG584qtsxVRufTf7RzpcYYg8n0m87OrMyVMExZWDMW24uQMFJBA2sQe61uLWjIdo+z0kKWJSAF5ITguWwLZGOsaDs/OCFKAW5Wd6nIfgWAtgDp5QLVVCjNUSJhDlwWsbBL9LAxfB0Thzex2/P8z0HhBlIcTN9jJdUZc1MtbBKyljfaR0Bx5RqtK7HIkrM2YozZyvzHAe1hxEP6VUhf9TKS4WPxZYbvAYWlrbx05BI4EPtLqhPQFpPdP/DfSFMrtqNfWBxYgopu0lKlNHLXaC5spswJPnJ9TxAtoW5BKRctEChRB22HU/tFsuTZ1WHSBtS1mXKS6iwERV7TiZamnLMM/wAzAFZJTb4hG1LqdSgBuBG0q/uAy3VonT9oAR3ZU3/4HB5vxFE9M6Yf9lAB5mKH/wBQFRdQQYO7i81aEkFC1TFkMqYEFe1JNwgJB4A54vCuvnFxsB2AEJ3A7i+VKe7lvtGjXTz0gfio8glXsHV+0JapRKknLG/iOYsr/wDYAsR6tSyUItoKBKnWp3ewaxi2qojsBILFwPsIKkTd6yx2pJa0GV8oBSCkGwcX9z4RvDprQVvGF6INi0Kd/WI6KjUM2hqUsm4Dj2aO1CeES0ptuUXPk2f50gAVDOHsYUypoaZPV41x5NA7cyc2oW+SI6BjOjoV8NYlUApwCXjqiW5sIiiUbx0ieUqD3D4idNmxCD0lgksLgiJUtM+5TPtGOvW/g+I1NZSS0LIKRsZi5e7Pv3NYHwGIp02iBkzQlCVd4KJDksAXAB4GbsS4jRXpSrVzzNhf0/S6nlYoK1yFBaLgN3mcP0dmz/LQ6kagZslailPxFG4SAHYXJFgTdvUecdTICgAStSXA2qw/UgZa7E+YEE7JYKikhKQGSwYqJ+Y7je3APjaFwceLqhXbY/K4qMuPp+uAHb6VYg2mABRUAQQgqAIDucXBNg5y2MjEU6rUJ+IVJwWcpNgSxIwL9CRDDTqULSVSwEqBUFKVcF2cEYI5zloRVgS5SZm5IADg5a3h/H6xpt1mFtWPGQWHP++Lmu/WI2ymyPz2mu0Z1Sblx1zFVBNNNPKUhRlTHJAHyr/u8lYPkPGKNBqhLl947ZYsHGTYEmzghvrDlBHzAgghwRex5Eeb60BczFe/pLq6ZNgdxLlTpkzCdo6nP2EVrKJd8q6mBKvVW5vCCt1sJUEjvzFFkpHJOPKFVVjIJCxrqWs7WsVLUQES0/MonAA4gii7O3E2pZczKUD5Jfl/ev8A6j6DrXpGnIkPOnEKnEXVwgf2I8OpyfK0Vz+10pbhCvcEQWjwsrz8UW65WmVMSoGxLHyt+n3h1JmEt5Ri9TrPjzEIT/cB7kCN+ZYAjmSgJKNquLq6ZaEE4uFEcYh1qV4Sb2f9fOKqSrArzEesc40LCT0CkE5ewn4ZPLci/WGOp0ksKIKt2097gOMAQvlqljvXKsu4gLcqYdzluR08TG30+Z2y3q8tVp259f8AEH0XVlz/ABDJ5ExI7oJs3pwf1hPqMsoUE8jMaRKUy0AhPeIFzn24gNFOJpJKXUS5Uf5eGeowM/wx3q+lfMoKV6kxLLxHQYZEly6rj29I6MYhgaqedZSrERUqafSJPdxEVSjxB+k0iVE73IA4+kFbyi5ZzpGqPpQJkyZhAmbUgrcW+ban1DD94Ol9pVLQsMmw7qQGJw4fozxdPEqRRKQA+/5gDf6A/wAeFXZKgUqaJzMhB56qsAP1hfJ15VTnfgGgL3NUPubgs/UnKUyNwNqvsPX3hdHSfDQqbPK0SyXCRkqwwAwfPF4HB3MlCEq3O3e+UdVkYDXzDHtDo+Zm/aHG/p/3AcqHu0Cy5EmkR8Sa01SgQhIAuFM5L9WHh5vCH/NXPibOTeRjsANtu38k39BKO+PODkb4yfpAK+rCghEhf4cs8fmIN1K8LuPU9ISzpPeAV3iTZX5QMs2Rh3+8NdW1oLP4gI4Sx7qchyPNr+cJqdaVsFZO64c5LJ5slnxGr0uYYcGlk997u+bPr7RvDmAxgV+fOPaTU0qRtAYEXHj/AHAdDBOnViwkoDFnIB9Hvxke8L6SfICCPhAqRksxPG7dfPTiDdJnIM0EFgyu7z39pF+WZvWEsritNEfOVxYTj6hCGoN3HHt+/rFg/qqpZTLSU9VK4/zD3SewqJSt8xRmLyCbN4xp6ZYAOMR78QGJOWxQFT0gxC7O8W19CCGdvCMtV6EgFx9I2FXMAEINUniKq5Gwl2AMV6ZRpE1FuXHpGuqVtGW01bz08WP6RoK+daLMbMqBtAK2ojO1U8sWe7h/uOYMr62zCA6OcnKk704LcP48GJRbNmZP6jkASoLJlYuC7B8jGD4xpuyExCJq0zAGUlV2t1AjKrk987HZ7A5Y48HjZTgmTTIUCN05ASPNwVeQZonquoAweCeX2BHb/XMzvH0pp7mCbBNO4FWLk5cYI84spZxLolgKZJ3ExdIlKSlJQBtUCRd7i1jAFFXpTNWGZRT3Txds+kM9R+o5MmMjF9oTL+p5c6+GNh/aKp8hIUY6GS5SXsRHsCGQVAapZp/ZFA2mbNAf/wBsC58He0D6Ghp60JAIUdoJDtfjxaB01iu6Q4IjS6Vp600oMggTFXVu5L/QdIX6zqxix0e+3tFmyHSVfvBK1MtPxEPuKfRz0SOga8PZdJLTSoEzalu8opLDd0sbtiENH2eExe2YQghysc7Rkjqk3vA3aHtAZpMmQAJSbYyRyOg+8Z2cNnKYkbYbk/L+53oSnhqWpTAtV1BClfhBW1Fw5UXAN33GyfaISUKmzx8ZXzKyb3OM4B48o8mdnVJ2AkGbMD7U4SOCS8dV0S0hKCwIuC7k+2Lxs6FoKvAFb8/lxrxksdwJZqtKErZJKkkN3g17+5EVy1S0o2fBS/CnU5PXx8olJnKI+JOO4hwE9Vc+Qtfzhdqc2emd33uAQDgJOG4AgWInVoP57fzBldRoS+apLDaGOD+kQ0FKUqUq7uA7YIc/ofpFs6jUEBZDA4jqZQAPiXNueDBnIK0O8c6bLppD2/N44ndqFpJUxKRYJNnPJP2hho3aH4gO5O1X0jNzkfhlR7xLAfvE9Dlq37k/KbKD/WBFRpmjh6jKcq80d5oqqt3G2IV1iugv1gsyS7pB84kJxbvJ3eYgGoA7R3NmKC1o1zuIpoFtOHJIMONQqO68CyadKV/EF24IgmqQlf5Serm3gxizNe/aKt16ILrb73MtUTnUHw9/LmGmnJSlKyhAUCpLBRyzm/jeBdT00JLhg/AP7QRQ0KlISp9iUXeLPWkEnaY/U5vFNjiFS5Us5lFBJfnjj/iDtUo/jyEoSX23QoYs1iP5mPJdfKKWVMCiOEgv7AXi7Tl7UrSzOX3DLW46woRvqPK8fX8/aLEHmC09Gr+j+ApQTMClNf1tAOu6MqXIlrfviy//AMmJTypWJayoF9zEfTmO1eauXJRLUoq3Jcg8XsHy8H6e0f8A9Emvn3krztM4qrMdFaxePI1NI9IzUf0avjzUBW1DP4Bndr+0bQNJkm4YgBJ4D/rxHzillqUrau940MqjnTEolFYZBJB5CTwerRkdVh8XSNqB37xR8YJFzwTJ7FCSSC7Fg4GVBzxh3gvRJNL+ImaUhaU2YuD4gjJFni6i0jduUVt+VibM939QLRNHZ6UZqSHKBfBzy5PHhBqVSaksV4iiVRrqJx7x6qUDYAl2Ho0G1PZ5MsEFTqUGAcWL5vmGaZ1OgqZg9mTZ2w/jC+r1GWS1n68+8KZs+QsAvHf5/wCIHSbvtB52jFUxLLIKQzAP5xNOgpKk71hRSeeQMJiX9apBc4b+ecdS1gK96lgnniFi2ZfMDDLkI4lmpTZaljcAsvZIwPMCBK0y1gSxsQ9hZvUmIVUlfxhNSQEPdv1hrO/p0fi7UOR3lq4boDgkw0mSlHfb7zrEWUemW2qSyU2dRyR0hlS0EpDn5Ui7PYngfvFcnVkLTvICUbmchnbkQPO1ZM6YtEtiEfmf5uC0cuV9VEbfaETI4Ng1GCq5Iuq5OA2PSE1XXqcl2A4HMQqaoiwuYpqp5/L8zQxjQkAkQmDy29A16/xLEVZCXI75wkfv4RKTL3pKSopU3BgbT1qUrv8AvDKfTqlqBFgcRQkK2k7d5OTJZ2lc6SqWEJmH4ga6iL+jcwSmYPh7UgsSCX8sH6QvGrF9qwCAfcGLEamsTWYbBz4Rd01EbQJS+Y2UhMpIIHeUA56wFrEwplpWixBHtz5xSiqC199R8m4/aBNZqEDalBJJPPEScFtdSVTvGGja9bbMsoj/AHOYU9oK4rJQR8rsoWccOP8AMefDK0uG7vuYWTyefrDOPEgbUP29DGSiq1iDbT4R0WBYjoZuRU2VCiUkgqFjl797I8h+8MU7Jc3cRtBDpAxli8ZWsry4CX2v/BDShqiovx1J/QcCMzcKWaJle5jKZXLLo3bUblFwz3xc49IAqq9ewpCtoJuXuftBEyjSsnDC5fA8TAVRpYu5bxOIEOoU7yNrgtLuKgB3vF8fzpEdQWEHDqH0i+mlbAWb0+j9YGn6etY3LWlA6nJ8hF7Q+c8S+1xxKlCbI3Fvlcno2XhX/pncUQSbWFmfi/rEabUBL3pRuVuSzqt19gIGlaoptoASf7r/AKQRFHKidpN7T3TaoIJ3lVizC484dVUhCkp3JLHDp+4tGWKtgue/ufdwBDWTqc7ukl0Wd8n1imXpyx1DmSy3vHSJAFk+ximRpKEzVLTYWt49WiFPWgqO3IxBS56QLjm5hRjR813/AFlPeUKpZe/qQQW6E+EXz6VBFw3iMxKakD8TbgBy3teK5y3chlFrB7xWi1EE/KRvAKioZRSEuAPKCaar+JLSCLB75sfLMUV1TizEi7xDQpvzIOQXw2T0gzY9CWBLkCrnlbRoQXTtO3i7mLZ77SFBn6CIT6lCiUnKSS3iIJlzFKWFEDaE48+TByAVs9p0qpZKVDaCNwELanSlBdn+8Mk06gokDqw6P+vlFlJOXlYY8CLrlK2VN3LeKV4ieUr4J7wcjzYfeO1FCZqXlovyR4eEN58hRO5/mz6dIXCkUlRIt4iCoR8RO8lWs2YkFA2cx0PVpKrlN2joOOpFbj7wviiCzMbeIbaNTpUkOI9joWVQyC4LJGtVICUKYm0JaukBQzm5c3vz1jo6M5TWbSONUEO0WSFkLKXLAQboafizT8TvMkm/hiOjo06FyzRlPpkAlYSApozFbLdeTHR0A6fk/ScnMdaTp0vbuI3H/quPaKNQqlFTYA4A8o6OjQfZRUldzCqLut4xfqEwpQ4jo6MPKAcgkH4oZQzTNpVb7uPv9ozU07CNtveOjoLxkK9pw7z2bqa5idqmI+0Q0qqUmawP+Y6OhsDyGXqD06iqYCclRJPqYZV+orlgBJa+WvHR0dyAD6zu8Bl6nMJ2lTu1+fpBtdNUhtqj0946OimkA7CUOxE9RUKKRfEelyLk+8eR0VPxS7QVNQrrHR0dGsUX0jelfSf/2Q==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62" name="Picture 14" descr="http://ubdavid.org/espanol/nueva-vida3/graphics/1_adamev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521011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314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>
                <a:latin typeface="Algerian" pitchFamily="82" charset="0"/>
              </a:rPr>
              <a:t>Para reflexionar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CO" sz="3600" b="1" dirty="0">
                <a:solidFill>
                  <a:srgbClr val="FF0000"/>
                </a:solidFill>
              </a:rPr>
              <a:t>¿Qué </a:t>
            </a:r>
            <a:r>
              <a:rPr lang="es-CO" sz="3600" b="1" dirty="0" smtClean="0">
                <a:solidFill>
                  <a:srgbClr val="FF0000"/>
                </a:solidFill>
              </a:rPr>
              <a:t>debo </a:t>
            </a:r>
            <a:r>
              <a:rPr lang="es-CO" sz="3600" b="1" dirty="0">
                <a:solidFill>
                  <a:srgbClr val="FF0000"/>
                </a:solidFill>
              </a:rPr>
              <a:t>hacer?</a:t>
            </a:r>
          </a:p>
          <a:p>
            <a:pPr>
              <a:buFont typeface="Wingdings" pitchFamily="2" charset="2"/>
              <a:buChar char="Ø"/>
            </a:pPr>
            <a:endParaRPr lang="es-CO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s-CO" dirty="0" smtClean="0">
                <a:solidFill>
                  <a:srgbClr val="FF0000"/>
                </a:solidFill>
              </a:rPr>
              <a:t>Juan </a:t>
            </a:r>
            <a:r>
              <a:rPr lang="es-CO" dirty="0">
                <a:solidFill>
                  <a:srgbClr val="FF0000"/>
                </a:solidFill>
              </a:rPr>
              <a:t>17:3</a:t>
            </a:r>
            <a:r>
              <a:rPr lang="es-CO" dirty="0"/>
              <a:t>. Conocer a Dios personalmente.</a:t>
            </a:r>
          </a:p>
          <a:p>
            <a:pPr>
              <a:buFont typeface="Wingdings" pitchFamily="2" charset="2"/>
              <a:buChar char="Ø"/>
            </a:pPr>
            <a:r>
              <a:rPr lang="es-CO" dirty="0" smtClean="0">
                <a:solidFill>
                  <a:srgbClr val="FF0000"/>
                </a:solidFill>
              </a:rPr>
              <a:t>Mat.22:37,38</a:t>
            </a:r>
            <a:r>
              <a:rPr lang="es-CO" dirty="0"/>
              <a:t>. Amarle con todas nuestras fuerzas.</a:t>
            </a:r>
          </a:p>
          <a:p>
            <a:pPr>
              <a:buFont typeface="Wingdings" pitchFamily="2" charset="2"/>
              <a:buChar char="Ø"/>
            </a:pPr>
            <a:r>
              <a:rPr lang="es-CO" dirty="0" smtClean="0">
                <a:solidFill>
                  <a:srgbClr val="FF0000"/>
                </a:solidFill>
              </a:rPr>
              <a:t>1Juan </a:t>
            </a:r>
            <a:r>
              <a:rPr lang="es-CO" dirty="0">
                <a:solidFill>
                  <a:srgbClr val="FF0000"/>
                </a:solidFill>
              </a:rPr>
              <a:t>2:3-6</a:t>
            </a:r>
            <a:r>
              <a:rPr lang="es-CO" dirty="0"/>
              <a:t>. Obedecerle por amor.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24675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3.gstatic.com/images?q=tbn:ANd9GcSR8JdCheLRKCOls9sGUzF6evEZjwClB0HpBXRKsKKu0dg-rUjJ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913" y="2420888"/>
            <a:ext cx="3744416" cy="418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2.bp.blogspot.com/_aTCxMlQhijo/S80pswNn9WI/AAAAAAAAAOc/vTcazQ7R_xY/s320/jesus_y_el_joven2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4608512" cy="418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93801" cy="2002234"/>
          </a:xfrm>
        </p:spPr>
        <p:txBody>
          <a:bodyPr>
            <a:noAutofit/>
          </a:bodyPr>
          <a:lstStyle/>
          <a:p>
            <a:r>
              <a:rPr lang="es-CO" sz="3200" dirty="0" smtClean="0"/>
              <a:t>Recuerda, Cristo te ama tanto que dio su vida para que tu vivieras, Él quiere compartir su reino con tigo, entrégate a Él ahora.</a:t>
            </a:r>
            <a:br>
              <a:rPr lang="es-CO" sz="3200" dirty="0" smtClean="0"/>
            </a:br>
            <a:r>
              <a:rPr lang="es-CO" sz="3200" dirty="0" smtClean="0"/>
              <a:t> Que Dios te bendiga es mi oración. Amen.</a:t>
            </a: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1158936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1826</Words>
  <Application>Microsoft Office PowerPoint</Application>
  <PresentationFormat>Presentación en pantalla (4:3)</PresentationFormat>
  <Paragraphs>88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5" baseType="lpstr">
      <vt:lpstr>Tema de Office</vt:lpstr>
      <vt:lpstr>Presentación de PowerPoint</vt:lpstr>
      <vt:lpstr>Presentación de PowerPoint</vt:lpstr>
      <vt:lpstr>¿Para recibir la protección de Dios, qué tenemos que hacer?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Los ángeles son nuestros amigos</vt:lpstr>
      <vt:lpstr>Presentación de PowerPoint</vt:lpstr>
      <vt:lpstr>Presentación de PowerPoint</vt:lpstr>
      <vt:lpstr>Cristo es nuestro abogado ente nuestro Padre celestial ahora. </vt:lpstr>
      <vt:lpstr>Presentación de PowerPoint</vt:lpstr>
      <vt:lpstr>Presentación de PowerPoint</vt:lpstr>
      <vt:lpstr>Para reflexionar</vt:lpstr>
      <vt:lpstr>Recuerda, Cristo te ama tanto que dio su vida para que tu vivieras, Él quiere compartir su reino con tigo, entrégate a Él ahora.  Que Dios te bendiga es mi oración. Amen.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FAMILIA FIERRO CH</dc:creator>
  <cp:lastModifiedBy>FAMILIA FIERRO CH</cp:lastModifiedBy>
  <cp:revision>13</cp:revision>
  <dcterms:created xsi:type="dcterms:W3CDTF">2013-01-23T02:07:26Z</dcterms:created>
  <dcterms:modified xsi:type="dcterms:W3CDTF">2013-01-27T21:23:34Z</dcterms:modified>
</cp:coreProperties>
</file>